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168.xml"/>
  <Override ContentType="application/vnd.openxmlformats-officedocument.presentationml.notesSlide+xml" PartName="/ppt/notesSlides/notesSlide354.xml"/>
  <Override ContentType="application/vnd.openxmlformats-officedocument.presentationml.notesSlide+xml" PartName="/ppt/notesSlides/notesSlide222.xml"/>
  <Override ContentType="application/vnd.openxmlformats-officedocument.presentationml.notesSlide+xml" PartName="/ppt/notesSlides/notesSlide311.xml"/>
  <Override ContentType="application/vnd.openxmlformats-officedocument.presentationml.notesSlide+xml" PartName="/ppt/notesSlides/notesSlide257.xml"/>
  <Override ContentType="application/vnd.openxmlformats-officedocument.presentationml.notesSlide+xml" PartName="/ppt/notesSlides/notesSlide265.xml"/>
  <Override ContentType="application/vnd.openxmlformats-officedocument.presentationml.notesSlide+xml" PartName="/ppt/notesSlides/notesSlide125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117.xml"/>
  <Override ContentType="application/vnd.openxmlformats-officedocument.presentationml.notesSlide+xml" PartName="/ppt/notesSlides/notesSlide249.xml"/>
  <Override ContentType="application/vnd.openxmlformats-officedocument.presentationml.notesSlide+xml" PartName="/ppt/notesSlides/notesSlide273.xml"/>
  <Override ContentType="application/vnd.openxmlformats-officedocument.presentationml.notesSlide+xml" PartName="/ppt/notesSlides/notesSlide206.xml"/>
  <Override ContentType="application/vnd.openxmlformats-officedocument.presentationml.notesSlide+xml" PartName="/ppt/notesSlides/notesSlide230.xml"/>
  <Override ContentType="application/vnd.openxmlformats-officedocument.presentationml.notesSlide+xml" PartName="/ppt/notesSlides/notesSlide338.xml"/>
  <Override ContentType="application/vnd.openxmlformats-officedocument.presentationml.notesSlide+xml" PartName="/ppt/notesSlides/notesSlide362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33.xml"/>
  <Override ContentType="application/vnd.openxmlformats-officedocument.presentationml.notesSlide+xml" PartName="/ppt/notesSlides/notesSlide176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03.xml"/>
  <Override ContentType="application/vnd.openxmlformats-officedocument.presentationml.notesSlide+xml" PartName="/ppt/notesSlides/notesSlide346.xml"/>
  <Override ContentType="application/vnd.openxmlformats-officedocument.presentationml.notesSlide+xml" PartName="/ppt/notesSlides/notesSlide21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96.xml"/>
  <Override ContentType="application/vnd.openxmlformats-officedocument.presentationml.notesSlide+xml" PartName="/ppt/notesSlides/notesSlide369.xml"/>
  <Override ContentType="application/vnd.openxmlformats-officedocument.presentationml.notesSlide+xml" PartName="/ppt/notesSlides/notesSlide250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148.xml"/>
  <Override ContentType="application/vnd.openxmlformats-officedocument.presentationml.notesSlide+xml" PartName="/ppt/notesSlides/notesSlide202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293.xml"/>
  <Override ContentType="application/vnd.openxmlformats-officedocument.presentationml.notesSlide+xml" PartName="/ppt/notesSlides/notesSlide137.xml"/>
  <Override ContentType="application/vnd.openxmlformats-officedocument.presentationml.notesSlide+xml" PartName="/ppt/notesSlides/notesSlide277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34.xml"/>
  <Override ContentType="application/vnd.openxmlformats-officedocument.presentationml.notesSlide+xml" PartName="/ppt/notesSlides/notesSlide141.xml"/>
  <Override ContentType="application/vnd.openxmlformats-officedocument.presentationml.notesSlide+xml" PartName="/ppt/notesSlides/notesSlide153.xml"/>
  <Override ContentType="application/vnd.openxmlformats-officedocument.presentationml.notesSlide+xml" PartName="/ppt/notesSlides/notesSlide326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8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4.xml"/>
  <Override ContentType="application/vnd.openxmlformats-officedocument.presentationml.notesSlide+xml" PartName="/ppt/notesSlides/notesSlide281.xml"/>
  <Override ContentType="application/vnd.openxmlformats-officedocument.presentationml.notesSlide+xml" PartName="/ppt/notesSlides/notesSlide331.xml"/>
  <Override ContentType="application/vnd.openxmlformats-officedocument.presentationml.notesSlide+xml" PartName="/ppt/notesSlides/notesSlide229.xml"/>
  <Override ContentType="application/vnd.openxmlformats-officedocument.presentationml.notesSlide+xml" PartName="/ppt/notesSlides/notesSlide180.xml"/>
  <Override ContentType="application/vnd.openxmlformats-officedocument.presentationml.notesSlide+xml" PartName="/ppt/notesSlides/notesSlide172.xml"/>
  <Override ContentType="application/vnd.openxmlformats-officedocument.presentationml.notesSlide+xml" PartName="/ppt/notesSlides/notesSlide261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358.xml"/>
  <Override ContentType="application/vnd.openxmlformats-officedocument.presentationml.notesSlide+xml" PartName="/ppt/notesSlides/notesSlide342.xml"/>
  <Override ContentType="application/vnd.openxmlformats-officedocument.presentationml.notesSlide+xml" PartName="/ppt/notesSlides/notesSlide270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0.xml"/>
  <Override ContentType="application/vnd.openxmlformats-officedocument.presentationml.notesSlide+xml" PartName="/ppt/notesSlides/notesSlide315.xml"/>
  <Override ContentType="application/vnd.openxmlformats-officedocument.presentationml.notesSlide+xml" PartName="/ppt/notesSlides/notesSlide129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296.xml"/>
  <Override ContentType="application/vnd.openxmlformats-officedocument.presentationml.notesSlide+xml" PartName="/ppt/notesSlides/notesSlide253.xml"/>
  <Override ContentType="application/vnd.openxmlformats-officedocument.presentationml.notesSlide+xml" PartName="/ppt/notesSlides/notesSlide144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38.xml"/>
  <Override ContentType="application/vnd.openxmlformats-officedocument.presentationml.notesSlide+xml" PartName="/ppt/notesSlides/notesSlide157.xml"/>
  <Override ContentType="application/vnd.openxmlformats-officedocument.presentationml.notesSlide+xml" PartName="/ppt/notesSlides/notesSlide114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351.xml"/>
  <Override ContentType="application/vnd.openxmlformats-officedocument.presentationml.notesSlide+xml" PartName="/ppt/notesSlides/notesSlide319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161.xml"/>
  <Override ContentType="application/vnd.openxmlformats-officedocument.presentationml.notesSlide+xml" PartName="/ppt/notesSlides/notesSlide334.xml"/>
  <Override ContentType="application/vnd.openxmlformats-officedocument.presentationml.notesSlide+xml" PartName="/ppt/notesSlides/notesSlide306.xml"/>
  <Override ContentType="application/vnd.openxmlformats-officedocument.presentationml.notesSlide+xml" PartName="/ppt/notesSlides/notesSlide349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87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366.xml"/>
  <Override ContentType="application/vnd.openxmlformats-officedocument.presentationml.notesSlide+xml" PartName="/ppt/notesSlides/notesSlide32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285.xml"/>
  <Override ContentType="application/vnd.openxmlformats-officedocument.presentationml.notesSlide+xml" PartName="/ppt/notesSlides/notesSlide370.xml"/>
  <Override ContentType="application/vnd.openxmlformats-officedocument.presentationml.notesSlide+xml" PartName="/ppt/notesSlides/notesSlide225.xml"/>
  <Override ContentType="application/vnd.openxmlformats-officedocument.presentationml.notesSlide+xml" PartName="/ppt/notesSlides/notesSlide242.xml"/>
  <Override ContentType="application/vnd.openxmlformats-officedocument.presentationml.notesSlide+xml" PartName="/ppt/notesSlides/notesSlide268.xml"/>
  <Override ContentType="application/vnd.openxmlformats-officedocument.presentationml.notesSlide+xml" PartName="/ppt/notesSlides/notesSlide329.xml"/>
  <Override ContentType="application/vnd.openxmlformats-officedocument.presentationml.notesSlide+xml" PartName="/ppt/notesSlides/notesSlide290.xml"/>
  <Override ContentType="application/vnd.openxmlformats-officedocument.presentationml.notesSlide+xml" PartName="/ppt/notesSlides/notesSlide274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02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45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24.xml"/>
  <Override ContentType="application/vnd.openxmlformats-officedocument.presentationml.notesSlide+xml" PartName="/ppt/notesSlides/notesSlide256.xml"/>
  <Override ContentType="application/vnd.openxmlformats-officedocument.presentationml.notesSlide+xml" PartName="/ppt/notesSlides/notesSlide213.xml"/>
  <Override ContentType="application/vnd.openxmlformats-officedocument.presentationml.notesSlide+xml" PartName="/ppt/notesSlides/notesSlide223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177.xml"/>
  <Override ContentType="application/vnd.openxmlformats-officedocument.presentationml.notesSlide+xml" PartName="/ppt/notesSlides/notesSlide231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363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266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134.xml"/>
  <Override ContentType="application/vnd.openxmlformats-officedocument.presentationml.notesSlide+xml" PartName="/ppt/notesSlides/notesSlide32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03.xml"/>
  <Override ContentType="application/vnd.openxmlformats-officedocument.presentationml.notesSlide+xml" PartName="/ppt/notesSlides/notesSlide330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4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152.xml"/>
  <Override ContentType="application/vnd.openxmlformats-officedocument.presentationml.notesSlide+xml" PartName="/ppt/notesSlides/notesSlide195.xml"/>
  <Override ContentType="application/vnd.openxmlformats-officedocument.presentationml.notesSlide+xml" PartName="/ppt/notesSlides/notesSlide289.xml"/>
  <Override ContentType="application/vnd.openxmlformats-officedocument.presentationml.notesSlide+xml" PartName="/ppt/notesSlides/notesSlide280.xml"/>
  <Override ContentType="application/vnd.openxmlformats-officedocument.presentationml.notesSlide+xml" PartName="/ppt/notesSlides/notesSlide183.xml"/>
  <Override ContentType="application/vnd.openxmlformats-officedocument.presentationml.notesSlide+xml" PartName="/ppt/notesSlides/notesSlide217.xml"/>
  <Override ContentType="application/vnd.openxmlformats-officedocument.presentationml.notesSlide+xml" PartName="/ppt/notesSlides/notesSlide373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118.xml"/>
  <Override ContentType="application/vnd.openxmlformats-officedocument.presentationml.notesSlide+xml" PartName="/ppt/notesSlides/notesSlide167.xml"/>
  <Override ContentType="application/vnd.openxmlformats-officedocument.presentationml.notesSlide+xml" PartName="/ppt/notesSlides/notesSlide140.xml"/>
  <Override ContentType="application/vnd.openxmlformats-officedocument.presentationml.notesSlide+xml" PartName="/ppt/notesSlides/notesSlide31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339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357.xml"/>
  <Override ContentType="application/vnd.openxmlformats-officedocument.presentationml.notesSlide+xml" PartName="/ppt/notesSlides/notesSlide251.xml"/>
  <Override ContentType="application/vnd.openxmlformats-officedocument.presentationml.notesSlide+xml" PartName="/ppt/notesSlides/notesSlide294.xml"/>
  <Override ContentType="application/vnd.openxmlformats-officedocument.presentationml.notesSlide+xml" PartName="/ppt/notesSlides/notesSlide149.xml"/>
  <Override ContentType="application/vnd.openxmlformats-officedocument.presentationml.notesSlide+xml" PartName="/ppt/notesSlides/notesSlide25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5.xml"/>
  <Override ContentType="application/vnd.openxmlformats-officedocument.presentationml.notesSlide+xml" PartName="/ppt/notesSlides/notesSlide324.xml"/>
  <Override ContentType="application/vnd.openxmlformats-officedocument.presentationml.notesSlide+xml" PartName="/ppt/notesSlides/notesSlide235.xml"/>
  <Override ContentType="application/vnd.openxmlformats-officedocument.presentationml.notesSlide+xml" PartName="/ppt/notesSlides/notesSlide341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6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39.xml"/>
  <Override ContentType="application/vnd.openxmlformats-officedocument.presentationml.notesSlide+xml" PartName="/ppt/notesSlides/notesSlide278.xml"/>
  <Override ContentType="application/vnd.openxmlformats-officedocument.presentationml.notesSlide+xml" PartName="/ppt/notesSlides/notesSlide2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5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13.xml"/>
  <Override ContentType="application/vnd.openxmlformats-officedocument.presentationml.notesSlide+xml" PartName="/ppt/notesSlides/notesSlide199.xml"/>
  <Override ContentType="application/vnd.openxmlformats-officedocument.presentationml.notesSlide+xml" PartName="/ppt/notesSlides/notesSlide245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288.xml"/>
  <Override ContentType="application/vnd.openxmlformats-officedocument.presentationml.notesSlide+xml" PartName="/ppt/notesSlides/notesSlide190.xml"/>
  <Override ContentType="application/vnd.openxmlformats-officedocument.presentationml.notesSlide+xml" PartName="/ppt/notesSlides/notesSlide218.xml"/>
  <Override ContentType="application/vnd.openxmlformats-officedocument.presentationml.notesSlide+xml" PartName="/ppt/notesSlides/notesSlide26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3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73.xml"/>
  <Override ContentType="application/vnd.openxmlformats-officedocument.presentationml.notesSlide+xml" PartName="/ppt/notesSlides/notesSlide307.xml"/>
  <Override ContentType="application/vnd.openxmlformats-officedocument.presentationml.notesSlide+xml" PartName="/ppt/notesSlides/notesSlide335.xml"/>
  <Override ContentType="application/vnd.openxmlformats-officedocument.presentationml.notesSlide+xml" PartName="/ppt/notesSlides/notesSlide318.xml"/>
  <Override ContentType="application/vnd.openxmlformats-officedocument.presentationml.notesSlide+xml" PartName="/ppt/notesSlides/notesSlide284.xml"/>
  <Override ContentType="application/vnd.openxmlformats-officedocument.presentationml.notesSlide+xml" PartName="/ppt/notesSlides/notesSlide352.xml"/>
  <Override ContentType="application/vnd.openxmlformats-officedocument.presentationml.notesSlide+xml" PartName="/ppt/notesSlides/notesSlide128.xml"/>
  <Override ContentType="application/vnd.openxmlformats-officedocument.presentationml.notesSlide+xml" PartName="/ppt/notesSlides/notesSlide267.xml"/>
  <Override ContentType="application/vnd.openxmlformats-officedocument.presentationml.notesSlide+xml" PartName="/ppt/notesSlides/notesSlide224.xml"/>
  <Override ContentType="application/vnd.openxmlformats-officedocument.presentationml.notesSlide+xml" PartName="/ppt/notesSlides/notesSlide241.xml"/>
  <Override ContentType="application/vnd.openxmlformats-officedocument.presentationml.notesSlide+xml" PartName="/ppt/notesSlides/notesSlide162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45.xml"/>
  <Override ContentType="application/vnd.openxmlformats-officedocument.presentationml.notesSlide+xml" PartName="/ppt/notesSlides/notesSlide207.xml"/>
  <Override ContentType="application/vnd.openxmlformats-officedocument.presentationml.notesSlide+xml" PartName="/ppt/notesSlides/notesSlide299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88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91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239.xml"/>
  <Override ContentType="application/vnd.openxmlformats-officedocument.presentationml.notesSlide+xml" PartName="/ppt/notesSlides/notesSlide24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86.xml"/>
  <Override ContentType="application/vnd.openxmlformats-officedocument.presentationml.notesSlide+xml" PartName="/ppt/notesSlides/notesSlide143.xml"/>
  <Override ContentType="application/vnd.openxmlformats-officedocument.presentationml.notesSlide+xml" PartName="/ppt/notesSlides/notesSlide151.xml"/>
  <Override ContentType="application/vnd.openxmlformats-officedocument.presentationml.notesSlide+xml" PartName="/ppt/notesSlides/notesSlide283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232.xml"/>
  <Override ContentType="application/vnd.openxmlformats-officedocument.presentationml.notesSlide+xml" PartName="/ppt/notesSlides/notesSlide275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94.xml"/>
  <Override ContentType="application/vnd.openxmlformats-officedocument.presentationml.notesSlide+xml" PartName="/ppt/notesSlides/notesSlide32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372.xml"/>
  <Override ContentType="application/vnd.openxmlformats-officedocument.presentationml.notesSlide+xml" PartName="/ppt/notesSlides/notesSlide360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119.xml"/>
  <Override ContentType="application/vnd.openxmlformats-officedocument.presentationml.notesSlide+xml" PartName="/ppt/notesSlides/notesSlide263.xml"/>
  <Override ContentType="application/vnd.openxmlformats-officedocument.presentationml.notesSlide+xml" PartName="/ppt/notesSlides/notesSlide259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166.xml"/>
  <Override ContentType="application/vnd.openxmlformats-officedocument.presentationml.notesSlide+xml" PartName="/ppt/notesSlides/notesSlide182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0.xml"/>
  <Override ContentType="application/vnd.openxmlformats-officedocument.presentationml.notesSlide+xml" PartName="/ppt/notesSlides/notesSlide313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356.xml"/>
  <Override ContentType="application/vnd.openxmlformats-officedocument.presentationml.notesSlide+xml" PartName="/ppt/notesSlides/notesSlide178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135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204.xml"/>
  <Override ContentType="application/vnd.openxmlformats-officedocument.presentationml.notesSlide+xml" PartName="/ppt/notesSlides/notesSlide247.xml"/>
  <Override ContentType="application/vnd.openxmlformats-officedocument.presentationml.notesSlide+xml" PartName="/ppt/notesSlides/notesSlide30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123.xml"/>
  <Override ContentType="application/vnd.openxmlformats-officedocument.presentationml.notesSlide+xml" PartName="/ppt/notesSlides/notesSlide171.xml"/>
  <Override ContentType="application/vnd.openxmlformats-officedocument.presentationml.notesSlide+xml" PartName="/ppt/notesSlides/notesSlide34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16.xml"/>
  <Override ContentType="application/vnd.openxmlformats-officedocument.presentationml.notesSlide+xml" PartName="/ppt/notesSlides/notesSlide227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138.xml"/>
  <Override ContentType="application/vnd.openxmlformats-officedocument.presentationml.notesSlide+xml" PartName="/ppt/notesSlides/notesSlide16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98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155.xml"/>
  <Override ContentType="application/vnd.openxmlformats-officedocument.presentationml.notesSlide+xml" PartName="/ppt/notesSlides/notesSlide287.xml"/>
  <Override ContentType="application/vnd.openxmlformats-officedocument.presentationml.notesSlide+xml" PartName="/ppt/notesSlides/notesSlide189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375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46.xml"/>
  <Override ContentType="application/vnd.openxmlformats-officedocument.presentationml.notesSlide+xml" PartName="/ppt/notesSlides/notesSlide21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332.xml"/>
  <Override ContentType="application/vnd.openxmlformats-officedocument.presentationml.notesSlide+xml" PartName="/ppt/notesSlides/notesSlide120.xml"/>
  <Override ContentType="application/vnd.openxmlformats-officedocument.presentationml.notesSlide+xml" PartName="/ppt/notesSlides/notesSlide308.xml"/>
  <Override ContentType="application/vnd.openxmlformats-officedocument.presentationml.notesSlide+xml" PartName="/ppt/notesSlides/notesSlide325.xml"/>
  <Override ContentType="application/vnd.openxmlformats-officedocument.presentationml.notesSlide+xml" PartName="/ppt/notesSlides/notesSlide368.xml"/>
  <Override ContentType="application/vnd.openxmlformats-officedocument.presentationml.notesSlide+xml" PartName="/ppt/notesSlides/notesSlide279.xml"/>
  <Override ContentType="application/vnd.openxmlformats-officedocument.presentationml.notesSlide+xml" PartName="/ppt/notesSlides/notesSlide236.xml"/>
  <Override ContentType="application/vnd.openxmlformats-officedocument.presentationml.notesSlide+xml" PartName="/ppt/notesSlides/notesSlide244.xml"/>
  <Override ContentType="application/vnd.openxmlformats-officedocument.presentationml.notesSlide+xml" PartName="/ppt/notesSlides/notesSlide20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31.xml"/>
  <Override ContentType="application/vnd.openxmlformats-officedocument.presentationml.notesSlide+xml" PartName="/ppt/notesSlides/notesSlide127.xml"/>
  <Override ContentType="application/vnd.openxmlformats-officedocument.presentationml.notesSlide+xml" PartName="/ppt/notesSlides/notesSlide191.xml"/>
  <Override ContentType="application/vnd.openxmlformats-officedocument.presentationml.notesSlide+xml" PartName="/ppt/notesSlides/notesSlide20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321.xml"/>
  <Override ContentType="application/vnd.openxmlformats-officedocument.presentationml.notesSlide+xml" PartName="/ppt/notesSlides/notesSlide364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174.xml"/>
  <Override ContentType="application/vnd.openxmlformats-officedocument.presentationml.notesSlide+xml" PartName="/ppt/notesSlides/notesSlide347.xml"/>
  <Override ContentType="application/vnd.openxmlformats-officedocument.presentationml.notesSlide+xml" PartName="/ppt/notesSlides/notesSlide317.xml"/>
  <Override ContentType="application/vnd.openxmlformats-officedocument.presentationml.notesSlide+xml" PartName="/ppt/notesSlides/notesSlide336.xml"/>
  <Override ContentType="application/vnd.openxmlformats-officedocument.presentationml.notesSlide+xml" PartName="/ppt/notesSlides/notesSlide304.xml"/>
  <Override ContentType="application/vnd.openxmlformats-officedocument.presentationml.notesSlide+xml" PartName="/ppt/notesSlides/notesSlide272.xml"/>
  <Override ContentType="application/vnd.openxmlformats-officedocument.presentationml.notesSlide+xml" PartName="/ppt/notesSlides/notesSlide310.xml"/>
  <Override ContentType="application/vnd.openxmlformats-officedocument.presentationml.notesSlide+xml" PartName="/ppt/notesSlides/notesSlide340.xml"/>
  <Override ContentType="application/vnd.openxmlformats-officedocument.presentationml.notesSlide+xml" PartName="/ppt/notesSlides/notesSlide353.xml"/>
  <Override ContentType="application/vnd.openxmlformats-officedocument.presentationml.notesSlide+xml" PartName="/ppt/notesSlides/notesSlide255.xml"/>
  <Override ContentType="application/vnd.openxmlformats-officedocument.presentationml.notesSlide+xml" PartName="/ppt/notesSlides/notesSlide212.xml"/>
  <Override ContentType="application/vnd.openxmlformats-officedocument.presentationml.notesSlide+xml" PartName="/ppt/notesSlides/notesSlide298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193.xml"/>
  <Override ContentType="application/vnd.openxmlformats-officedocument.presentationml.notesSlide+xml" PartName="/ppt/notesSlides/notesSlide282.xml"/>
  <Override ContentType="application/vnd.openxmlformats-officedocument.presentationml.notesSlide+xml" PartName="/ppt/notesSlides/notesSlide150.xml"/>
  <Override ContentType="application/vnd.openxmlformats-officedocument.presentationml.notesSlide+xml" PartName="/ppt/notesSlides/notesSlide142.xml"/>
  <Override ContentType="application/vnd.openxmlformats-officedocument.presentationml.notesSlide+xml" PartName="/ppt/notesSlides/notesSlide248.xml"/>
  <Override ContentType="application/vnd.openxmlformats-officedocument.presentationml.notesSlide+xml" PartName="/ppt/notesSlides/notesSlide116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59.xml"/>
  <Override ContentType="application/vnd.openxmlformats-officedocument.presentationml.notesSlide+xml" PartName="/ppt/notesSlides/notesSlide185.xml"/>
  <Override ContentType="application/vnd.openxmlformats-officedocument.presentationml.notesSlide+xml" PartName="/ppt/notesSlides/notesSlide371.xml"/>
  <Override ContentType="application/vnd.openxmlformats-officedocument.presentationml.notesSlide+xml" PartName="/ppt/notesSlides/notesSlide215.xml"/>
  <Override ContentType="application/vnd.openxmlformats-officedocument.presentationml.notesSlide+xml" PartName="/ppt/notesSlides/notesSlide126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258.xml"/>
  <Override ContentType="application/vnd.openxmlformats-officedocument.presentationml.notesSlide+xml" PartName="/ppt/notesSlides/notesSlide355.xml"/>
  <Override ContentType="application/vnd.openxmlformats-officedocument.presentationml.notesSlide+xml" PartName="/ppt/notesSlides/notesSlide312.xml"/>
  <Override ContentType="application/vnd.openxmlformats-officedocument.presentationml.notesSlide+xml" PartName="/ppt/notesSlides/notesSlide169.xml"/>
  <Override ContentType="application/vnd.openxmlformats-officedocument.presentationml.notesSlide+xml" PartName="/ppt/notesSlides/notesSlide292.xml"/>
  <Override ContentType="application/vnd.openxmlformats-officedocument.presentationml.notesSlide+xml" PartName="/ppt/notesSlides/notesSlide205.xml"/>
  <Override ContentType="application/vnd.openxmlformats-officedocument.presentationml.notesSlide+xml" PartName="/ppt/notesSlides/notesSlide337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60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276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79.xml"/>
  <Override ContentType="application/vnd.openxmlformats-officedocument.presentationml.notesSlide+xml" PartName="/ppt/notesSlides/notesSlide343.xml"/>
  <Override ContentType="application/vnd.openxmlformats-officedocument.presentationml.notesSlide+xml" PartName="/ppt/notesSlides/notesSlide233.xml"/>
  <Override ContentType="application/vnd.openxmlformats-officedocument.presentationml.notesSlide+xml" PartName="/ppt/notesSlides/notesSlide300.xml"/>
  <Override ContentType="application/vnd.openxmlformats-officedocument.presentationml.notesSlide+xml" PartName="/ppt/notesSlides/notesSlide327.xml"/>
  <Override ContentType="application/vnd.openxmlformats-officedocument.presentationml.notesSlide+xml" PartName="/ppt/notesSlides/notesSlide165.xml"/>
  <Override ContentType="application/vnd.openxmlformats-officedocument.presentationml.notesSlide+xml" PartName="/ppt/notesSlides/notesSlide122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264.xml"/>
  <Override ContentType="application/vnd.openxmlformats-officedocument.presentationml.notesSlide+xml" PartName="/ppt/notesSlides/notesSlide3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170.xml"/>
  <Override ContentType="application/vnd.openxmlformats-officedocument.presentationml.notesSlide+xml" PartName="/ppt/notesSlides/notesSlide197.xml"/>
  <Override ContentType="application/vnd.openxmlformats-officedocument.presentationml.notesSlide+xml" PartName="/ppt/notesSlides/notesSlide221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154.xml"/>
  <Override ContentType="application/vnd.openxmlformats-officedocument.presentationml.notesSlide+xml" PartName="/ppt/notesSlides/notesSlide136.xml"/>
  <Override ContentType="application/vnd.openxmlformats-officedocument.presentationml.notesSlide+xml" PartName="/ppt/notesSlides/notesSlide309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59.xml"/>
  <Override ContentType="application/vnd.openxmlformats-officedocument.presentationml.notesSlide+xml" PartName="/ppt/notesSlides/notesSlide260.xml"/>
  <Override ContentType="application/vnd.openxmlformats-officedocument.presentationml.notesSlide+xml" PartName="/ppt/notesSlides/notesSlide316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43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226.xml"/>
  <Override ContentType="application/vnd.openxmlformats-officedocument.presentationml.notesSlide+xml" PartName="/ppt/notesSlides/notesSlide269.xml"/>
  <Override ContentType="application/vnd.openxmlformats-officedocument.presentationml.notesSlide+xml" PartName="/ppt/notesSlides/notesSlide200.xml"/>
  <Override ContentType="application/vnd.openxmlformats-officedocument.presentationml.notesSlide+xml" PartName="/ppt/notesSlides/notesSlide181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350.xml"/>
  <Override ContentType="application/vnd.openxmlformats-officedocument.presentationml.notesSlide+xml" PartName="/ppt/notesSlides/notesSlide209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1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376.xml"/>
  <Override ContentType="application/vnd.openxmlformats-officedocument.presentationml.notesSlide+xml" PartName="/ppt/notesSlides/notesSlide164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21.xml"/>
  <Override ContentType="application/vnd.openxmlformats-officedocument.presentationml.notesSlide+xml" PartName="/ppt/notesSlides/notesSlide333.xml"/>
  <Override ContentType="application/vnd.openxmlformats-officedocument.presentationml.notesSlide+xml" PartName="/ppt/notesSlides/notesSlide30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271.xml"/>
  <Override ContentType="application/vnd.openxmlformats-officedocument.presentationml.notesSlide+xml" PartName="/ppt/notesSlides/notesSlide365.xml"/>
  <Override ContentType="application/vnd.openxmlformats-officedocument.presentationml.notesSlide+xml" PartName="/ppt/notesSlides/notesSlide237.xml"/>
  <Override ContentType="application/vnd.openxmlformats-officedocument.presentationml.notesSlide+xml" PartName="/ppt/notesSlides/notesSlide297.xml"/>
  <Override ContentType="application/vnd.openxmlformats-officedocument.presentationml.notesSlide+xml" PartName="/ppt/notesSlides/notesSlide211.xml"/>
  <Override ContentType="application/vnd.openxmlformats-officedocument.presentationml.notesSlide+xml" PartName="/ppt/notesSlides/notesSlide254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132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92.xml"/>
  <Override ContentType="application/vnd.openxmlformats-officedocument.presentationml.notesSlide+xml" PartName="/ppt/notesSlides/notesSlide28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15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158.xml"/>
  <Override ContentType="application/vnd.openxmlformats-officedocument.presentationml.notesSlide+xml" PartName="/ppt/notesSlides/notesSlide322.xml"/>
  <Override ContentType="application/vnd.openxmlformats-officedocument.presentationml.notesSlide+xml" PartName="/ppt/notesSlides/notesSlide175.xml"/>
  <Override ContentType="application/vnd.openxmlformats-officedocument.presentationml.notesSlide+xml" PartName="/ppt/notesSlides/notesSlide348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121.xml"/>
  <Override ContentType="application/vnd.openxmlformats-officedocument.presentationml.slide+xml" PartName="/ppt/slides/slide296.xml"/>
  <Override ContentType="application/vnd.openxmlformats-officedocument.presentationml.slide+xml" PartName="/ppt/slides/slide164.xml"/>
  <Override ContentType="application/vnd.openxmlformats-officedocument.presentationml.slide+xml" PartName="/ppt/slides/slide253.xml"/>
  <Override ContentType="application/vnd.openxmlformats-officedocument.presentationml.slide+xml" PartName="/ppt/slides/slide43.xml"/>
  <Override ContentType="application/vnd.openxmlformats-officedocument.presentationml.slide+xml" PartName="/ppt/slides/slide199.xml"/>
  <Override ContentType="application/vnd.openxmlformats-officedocument.presentationml.slide+xml" PartName="/ppt/slides/slide210.xml"/>
  <Override ContentType="application/vnd.openxmlformats-officedocument.presentationml.slide+xml" PartName="/ppt/slides/slide78.xml"/>
  <Override ContentType="application/vnd.openxmlformats-officedocument.presentationml.slide+xml" PartName="/ppt/slides/slide350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202.xml"/>
  <Override ContentType="application/vnd.openxmlformats-officedocument.presentationml.slide+xml" PartName="/ppt/slides/slide334.xml"/>
  <Override ContentType="application/vnd.openxmlformats-officedocument.presentationml.slide+xml" PartName="/ppt/slides/slide105.xml"/>
  <Override ContentType="application/vnd.openxmlformats-officedocument.presentationml.slide+xml" PartName="/ppt/slides/slide148.xml"/>
  <Override ContentType="application/vnd.openxmlformats-officedocument.presentationml.slide+xml" PartName="/ppt/slides/slide172.xml"/>
  <Override ContentType="application/vnd.openxmlformats-officedocument.presentationml.slide+xml" PartName="/ppt/slides/slide19.xml"/>
  <Override ContentType="application/vnd.openxmlformats-officedocument.presentationml.slide+xml" PartName="/ppt/slides/slide326.xml"/>
  <Override ContentType="application/vnd.openxmlformats-officedocument.presentationml.slide+xml" PartName="/ppt/slides/slide5.xml"/>
  <Override ContentType="application/vnd.openxmlformats-officedocument.presentationml.slide+xml" PartName="/ppt/slides/slide237.xml"/>
  <Override ContentType="application/vnd.openxmlformats-officedocument.presentationml.slide+xml" PartName="/ppt/slides/slide369.xml"/>
  <Override ContentType="application/vnd.openxmlformats-officedocument.presentationml.slide+xml" PartName="/ppt/slides/slide261.xml"/>
  <Override ContentType="application/vnd.openxmlformats-officedocument.presentationml.slide+xml" PartName="/ppt/slides/slide51.xml"/>
  <Override ContentType="application/vnd.openxmlformats-officedocument.presentationml.slide+xml" PartName="/ppt/slides/slide245.xml"/>
  <Override ContentType="application/vnd.openxmlformats-officedocument.presentationml.slide+xml" PartName="/ppt/slides/slide113.xml"/>
  <Override ContentType="application/vnd.openxmlformats-officedocument.presentationml.slide+xml" PartName="/ppt/slides/slide288.xml"/>
  <Override ContentType="application/vnd.openxmlformats-officedocument.presentationml.slide+xml" PartName="/ppt/slides/slide342.xml"/>
  <Override ContentType="application/vnd.openxmlformats-officedocument.presentationml.slide+xml" PartName="/ppt/slides/slide94.xml"/>
  <Override ContentType="application/vnd.openxmlformats-officedocument.presentationml.slide+xml" PartName="/ppt/slides/slide156.xml"/>
  <Override ContentType="application/vnd.openxmlformats-officedocument.presentationml.slide+xml" PartName="/ppt/slides/slide217.xml"/>
  <Override ContentType="application/vnd.openxmlformats-officedocument.presentationml.slide+xml" PartName="/ppt/slides/slide281.xml"/>
  <Override ContentType="application/vnd.openxmlformats-officedocument.presentationml.slide+xml" PartName="/ppt/slides/slide71.xml"/>
  <Override ContentType="application/vnd.openxmlformats-officedocument.presentationml.slide+xml" PartName="/ppt/slides/slide179.xml"/>
  <Override ContentType="application/vnd.openxmlformats-officedocument.presentationml.slide+xml" PartName="/ppt/slides/slide276.xml"/>
  <Override ContentType="application/vnd.openxmlformats-officedocument.presentationml.slide+xml" PartName="/ppt/slides/slide233.xml"/>
  <Override ContentType="application/vnd.openxmlformats-officedocument.presentationml.slide+xml" PartName="/ppt/slides/slide66.xml"/>
  <Override ContentType="application/vnd.openxmlformats-officedocument.presentationml.slide+xml" PartName="/ppt/slides/slide362.xml"/>
  <Override ContentType="application/vnd.openxmlformats-officedocument.presentationml.slide+xml" PartName="/ppt/slides/slide265.xml"/>
  <Override ContentType="application/vnd.openxmlformats-officedocument.presentationml.slide+xml" PartName="/ppt/slides/slide23.xml"/>
  <Override ContentType="application/vnd.openxmlformats-officedocument.presentationml.slide+xml" PartName="/ppt/slides/slide229.xml"/>
  <Override ContentType="application/vnd.openxmlformats-officedocument.presentationml.slide+xml" PartName="/ppt/slides/slide136.xml"/>
  <Override ContentType="application/vnd.openxmlformats-officedocument.presentationml.slide+xml" PartName="/ppt/slides/slide184.xml"/>
  <Override ContentType="application/vnd.openxmlformats-officedocument.presentationml.slide+xml" PartName="/ppt/slides/slide357.xml"/>
  <Override ContentType="application/vnd.openxmlformats-officedocument.presentationml.slide+xml" PartName="/ppt/slides/slide141.xml"/>
  <Override ContentType="application/vnd.openxmlformats-officedocument.presentationml.slide+xml" PartName="/ppt/slides/slide314.xml"/>
  <Override ContentType="application/vnd.openxmlformats-officedocument.presentationml.slide+xml" PartName="/ppt/slides/slide338.xml"/>
  <Override ContentType="application/vnd.openxmlformats-officedocument.presentationml.slide+xml" PartName="/ppt/slides/slide82.xml"/>
  <Override ContentType="application/vnd.openxmlformats-officedocument.presentationml.slide+xml" PartName="/ppt/slides/slide9.xml"/>
  <Override ContentType="application/vnd.openxmlformats-officedocument.presentationml.slide+xml" PartName="/ppt/slides/slide168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187.xml"/>
  <Override ContentType="application/vnd.openxmlformats-officedocument.presentationml.slide+xml" PartName="/ppt/slides/slide98.xml"/>
  <Override ContentType="application/vnd.openxmlformats-officedocument.presentationml.slide+xml" PartName="/ppt/slides/slide152.xml"/>
  <Override ContentType="application/vnd.openxmlformats-officedocument.presentationml.slide+xml" PartName="/ppt/slides/slide125.xml"/>
  <Override ContentType="application/vnd.openxmlformats-officedocument.presentationml.slide+xml" PartName="/ppt/slides/slide257.xml"/>
  <Override ContentType="application/vnd.openxmlformats-officedocument.presentationml.slide+xml" PartName="/ppt/slides/slide20.xml"/>
  <Override ContentType="application/vnd.openxmlformats-officedocument.presentationml.slide+xml" PartName="/ppt/slides/slide161.xml"/>
  <Override ContentType="application/vnd.openxmlformats-officedocument.presentationml.slide+xml" PartName="/ppt/slides/slide214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206.xml"/>
  <Override ContentType="application/vnd.openxmlformats-officedocument.presentationml.slide+xml" PartName="/ppt/slides/slide55.xml"/>
  <Override ContentType="application/vnd.openxmlformats-officedocument.presentationml.slide+xml" PartName="/ppt/slides/slide249.xml"/>
  <Override ContentType="application/vnd.openxmlformats-officedocument.presentationml.slide+xml" PartName="/ppt/slides/slide195.xml"/>
  <Override ContentType="application/vnd.openxmlformats-officedocument.presentationml.slide+xml" PartName="/ppt/slides/slide306.xml"/>
  <Override ContentType="application/vnd.openxmlformats-officedocument.presentationml.slide+xml" PartName="/ppt/slides/slide272.xml"/>
  <Override ContentType="application/vnd.openxmlformats-officedocument.presentationml.slide+xml" PartName="/ppt/slides/slide59.xml"/>
  <Override ContentType="application/vnd.openxmlformats-officedocument.presentationml.slide+xml" PartName="/ppt/slides/slide285.xml"/>
  <Override ContentType="application/vnd.openxmlformats-officedocument.presentationml.slide+xml" PartName="/ppt/slides/slide89.xml"/>
  <Override ContentType="application/vnd.openxmlformats-officedocument.presentationml.slide+xml" PartName="/ppt/slides/slide323.xml"/>
  <Override ContentType="application/vnd.openxmlformats-officedocument.presentationml.slide+xml" PartName="/ppt/slides/slide242.xml"/>
  <Override ContentType="application/vnd.openxmlformats-officedocument.presentationml.slide+xml" PartName="/ppt/slides/slide349.xml"/>
  <Override ContentType="application/vnd.openxmlformats-officedocument.presentationml.slide+xml" PartName="/ppt/slides/slide129.xml"/>
  <Override ContentType="application/vnd.openxmlformats-officedocument.presentationml.slide+xml" PartName="/ppt/slides/slide63.xml"/>
  <Override ContentType="application/vnd.openxmlformats-officedocument.presentationml.slide+xml" PartName="/ppt/slides/slide159.xml"/>
  <Override ContentType="application/vnd.openxmlformats-officedocument.presentationml.slide+xml" PartName="/ppt/slides/slide101.xml"/>
  <Override ContentType="application/vnd.openxmlformats-officedocument.presentationml.slide+xml" PartName="/ppt/slides/slide116.xml"/>
  <Override ContentType="application/vnd.openxmlformats-officedocument.presentationml.slide+xml" PartName="/ppt/slides/slide144.xml"/>
  <Override ContentType="application/vnd.openxmlformats-officedocument.presentationml.slide+xml" PartName="/ppt/slides/slide133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176.xml"/>
  <Override ContentType="application/vnd.openxmlformats-officedocument.presentationml.slide+xml" PartName="/ppt/slides/slide268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225.xml"/>
  <Override ContentType="application/vnd.openxmlformats-officedocument.presentationml.slide+xml" PartName="/ppt/slides/slide310.xml"/>
  <Override ContentType="application/vnd.openxmlformats-officedocument.presentationml.slide+xml" PartName="/ppt/slides/slide370.xml"/>
  <Override ContentType="application/vnd.openxmlformats-officedocument.presentationml.slide+xml" PartName="/ppt/slides/slide366.xml"/>
  <Override ContentType="application/vnd.openxmlformats-officedocument.presentationml.slide+xml" PartName="/ppt/slides/slide180.xml"/>
  <Override ContentType="application/vnd.openxmlformats-officedocument.presentationml.slide+xml" PartName="/ppt/slides/slide353.xml"/>
  <Override ContentType="application/vnd.openxmlformats-officedocument.presentationml.slide+xml" PartName="/ppt/slides/slide18.xml"/>
  <Override ContentType="application/vnd.openxmlformats-officedocument.presentationml.slide+xml" PartName="/ppt/slides/slide333.xml"/>
  <Override ContentType="application/vnd.openxmlformats-officedocument.presentationml.slide+xml" PartName="/ppt/slides/slide201.xml"/>
  <Override ContentType="application/vnd.openxmlformats-officedocument.presentationml.slide+xml" PartName="/ppt/slides/slide309.xml"/>
  <Override ContentType="application/vnd.openxmlformats-officedocument.presentationml.slide+xml" PartName="/ppt/slides/slide244.xml"/>
  <Override ContentType="application/vnd.openxmlformats-officedocument.presentationml.slide+xml" PartName="/ppt/slides/slide52.xml"/>
  <Override ContentType="application/vnd.openxmlformats-officedocument.presentationml.slide+xml" PartName="/ppt/slides/slide287.xml"/>
  <Override ContentType="application/vnd.openxmlformats-officedocument.presentationml.slide+xml" PartName="/ppt/slides/slide376.xml"/>
  <Override ContentType="application/vnd.openxmlformats-officedocument.presentationml.slide+xml" PartName="/ppt/slides/slide270.xml"/>
  <Override ContentType="application/vnd.openxmlformats-officedocument.presentationml.slide+xml" PartName="/ppt/slides/slide95.xml"/>
  <Override ContentType="application/vnd.openxmlformats-officedocument.presentationml.slide+xml" PartName="/ppt/slides/slide181.xml"/>
  <Override ContentType="application/vnd.openxmlformats-officedocument.presentationml.slide+xml" PartName="/ppt/slides/slide157.xml"/>
  <Override ContentType="application/vnd.openxmlformats-officedocument.presentationml.slide+xml" PartName="/ppt/slides/slide343.xml"/>
  <Override ContentType="application/vnd.openxmlformats-officedocument.presentationml.slide+xml" PartName="/ppt/slides/slide211.xml"/>
  <Override ContentType="application/vnd.openxmlformats-officedocument.presentationml.slide+xml" PartName="/ppt/slides/slide77.xml"/>
  <Override ContentType="application/vnd.openxmlformats-officedocument.presentationml.slide+xml" PartName="/ppt/slides/slide165.xml"/>
  <Override ContentType="application/vnd.openxmlformats-officedocument.presentationml.slide+xml" PartName="/ppt/slides/slide297.xml"/>
  <Override ContentType="application/vnd.openxmlformats-officedocument.presentationml.slide+xml" PartName="/ppt/slides/slide34.xml"/>
  <Override ContentType="application/vnd.openxmlformats-officedocument.presentationml.slide+xml" PartName="/ppt/slides/slide254.xml"/>
  <Override ContentType="application/vnd.openxmlformats-officedocument.presentationml.slide+xml" PartName="/ppt/slides/slide122.xml"/>
  <Override ContentType="application/vnd.openxmlformats-officedocument.presentationml.slide+xml" PartName="/ppt/slides/slide147.xml"/>
  <Override ContentType="application/vnd.openxmlformats-officedocument.presentationml.slide+xml" PartName="/ppt/slides/slide191.xml"/>
  <Override ContentType="application/vnd.openxmlformats-officedocument.presentationml.slide+xml" PartName="/ppt/slides/slide279.xml"/>
  <Override ContentType="application/vnd.openxmlformats-officedocument.presentationml.slide+xml" PartName="/ppt/slides/slide23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137.xml"/>
  <Override ContentType="application/vnd.openxmlformats-officedocument.presentationml.slide+xml" PartName="/ppt/slides/slide110.xml"/>
  <Override ContentType="application/vnd.openxmlformats-officedocument.presentationml.slide+xml" PartName="/ppt/slides/slide361.xml"/>
  <Override ContentType="application/vnd.openxmlformats-officedocument.presentationml.slide+xml" PartName="/ppt/slides/slide293.xml"/>
  <Override ContentType="application/vnd.openxmlformats-officedocument.presentationml.slide+xml" PartName="/ppt/slides/slide358.xml"/>
  <Override ContentType="application/vnd.openxmlformats-officedocument.presentationml.slide+xml" PartName="/ppt/slides/slide250.xml"/>
  <Override ContentType="application/vnd.openxmlformats-officedocument.presentationml.slide+xml" PartName="/ppt/slides/slide153.xml"/>
  <Override ContentType="application/vnd.openxmlformats-officedocument.presentationml.slide+xml" PartName="/ppt/slides/slide248.xml"/>
  <Override ContentType="application/vnd.openxmlformats-officedocument.presentationml.slide+xml" PartName="/ppt/slides/slide67.xml"/>
  <Override ContentType="application/vnd.openxmlformats-officedocument.presentationml.slide+xml" PartName="/ppt/slides/slide196.xml"/>
  <Override ContentType="application/vnd.openxmlformats-officedocument.presentationml.slide+xml" PartName="/ppt/slides/slide300.xml"/>
  <Override ContentType="application/vnd.openxmlformats-officedocument.presentationml.slide+xml" PartName="/ppt/slides/slide315.xml"/>
  <Override ContentType="application/vnd.openxmlformats-officedocument.presentationml.slide+xml" PartName="/ppt/slides/slide171.xml"/>
  <Override ContentType="application/vnd.openxmlformats-officedocument.presentationml.slide+xml" PartName="/ppt/slides/slide259.xml"/>
  <Override ContentType="application/vnd.openxmlformats-officedocument.presentationml.slide+xml" PartName="/ppt/slides/slide282.xml"/>
  <Override ContentType="application/vnd.openxmlformats-officedocument.presentationml.slide+xml" PartName="/ppt/slides/slide49.xml"/>
  <Override ContentType="application/vnd.openxmlformats-officedocument.presentationml.slide+xml" PartName="/ppt/slides/slide216.xml"/>
  <Override ContentType="application/vnd.openxmlformats-officedocument.presentationml.slide+xml" PartName="/ppt/slides/slide327.xml"/>
  <Override ContentType="application/vnd.openxmlformats-officedocument.presentationml.slide+xml" PartName="/ppt/slides/slide83.xml"/>
  <Override ContentType="application/vnd.openxmlformats-officedocument.presentationml.slide+xml" PartName="/ppt/slides/slide6.xml"/>
  <Override ContentType="application/vnd.openxmlformats-officedocument.presentationml.slide+xml" PartName="/ppt/slides/slide264.xml"/>
  <Override ContentType="application/vnd.openxmlformats-officedocument.presentationml.slide+xml" PartName="/ppt/slides/slide119.xml"/>
  <Override ContentType="application/vnd.openxmlformats-officedocument.presentationml.slide+xml" PartName="/ppt/slides/slide40.xml"/>
  <Override ContentType="application/vnd.openxmlformats-officedocument.presentationml.slide+xml" PartName="/ppt/slides/slide221.xml"/>
  <Override ContentType="application/vnd.openxmlformats-officedocument.presentationml.slide+xml" PartName="/ppt/slides/slide73.xml"/>
  <Override ContentType="application/vnd.openxmlformats-officedocument.presentationml.slide+xml" PartName="/ppt/slides/slide169.xml"/>
  <Override ContentType="application/vnd.openxmlformats-officedocument.presentationml.slide+xml" PartName="/ppt/slides/slide258.xml"/>
  <Override ContentType="application/vnd.openxmlformats-officedocument.presentationml.slide+xml" PartName="/ppt/slides/slide30.xml"/>
  <Override ContentType="application/vnd.openxmlformats-officedocument.presentationml.slide+xml" PartName="/ppt/slides/slide126.xml"/>
  <Override ContentType="application/vnd.openxmlformats-officedocument.presentationml.slide+xml" PartName="/ppt/slides/slide186.xml"/>
  <Override ContentType="application/vnd.openxmlformats-officedocument.presentationml.slide+xml" PartName="/ppt/slides/slide215.xml"/>
  <Override ContentType="application/vnd.openxmlformats-officedocument.presentationml.slide+xml" PartName="/ppt/slides/slide109.xml"/>
  <Override ContentType="application/vnd.openxmlformats-officedocument.presentationml.slide+xml" PartName="/ppt/slides/slide371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311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222.xml"/>
  <Override ContentType="application/vnd.openxmlformats-officedocument.presentationml.slide+xml" PartName="/ppt/slides/slide354.xml"/>
  <Override ContentType="application/vnd.openxmlformats-officedocument.presentationml.slide+xml" PartName="/ppt/slides/slide337.xml"/>
  <Override ContentType="application/vnd.openxmlformats-officedocument.presentationml.slide+xml" PartName="/ppt/slides/slide205.xml"/>
  <Override ContentType="application/vnd.openxmlformats-officedocument.presentationml.slide+xml" PartName="/ppt/slides/slide292.xml"/>
  <Override ContentType="application/vnd.openxmlformats-officedocument.presentationml.slide+xml" PartName="/ppt/slides/slide160.xml"/>
  <Override ContentType="application/vnd.openxmlformats-officedocument.presentationml.slide+xml" PartName="/ppt/slides/slide232.xml"/>
  <Override ContentType="application/vnd.openxmlformats-officedocument.presentationml.slide+xml" PartName="/ppt/slides/slide100.xml"/>
  <Override ContentType="application/vnd.openxmlformats-officedocument.presentationml.slide+xml" PartName="/ppt/slides/slide90.xml"/>
  <Override ContentType="application/vnd.openxmlformats-officedocument.presentationml.slide+xml" PartName="/ppt/slides/slide143.xml"/>
  <Override ContentType="application/vnd.openxmlformats-officedocument.presentationml.slide+xml" PartName="/ppt/slides/slide275.xml"/>
  <Override ContentType="application/vnd.openxmlformats-officedocument.presentationml.slide+xml" PartName="/ppt/slides/slide132.xml"/>
  <Override ContentType="application/vnd.openxmlformats-officedocument.presentationml.slide+xml" PartName="/ppt/slides/slide62.xml"/>
  <Override ContentType="application/vnd.openxmlformats-officedocument.presentationml.slide+xml" PartName="/ppt/slides/slide175.xml"/>
  <Override ContentType="application/vnd.openxmlformats-officedocument.presentationml.slide+xml" PartName="/ppt/slides/slide269.xml"/>
  <Override ContentType="application/vnd.openxmlformats-officedocument.presentationml.slide+xml" PartName="/ppt/slides/slide322.xml"/>
  <Override ContentType="application/vnd.openxmlformats-officedocument.presentationml.slide+xml" PartName="/ppt/slides/slide1.xml"/>
  <Override ContentType="application/vnd.openxmlformats-officedocument.presentationml.slide+xml" PartName="/ppt/slides/slide192.xml"/>
  <Override ContentType="application/vnd.openxmlformats-officedocument.presentationml.slide+xml" PartName="/ppt/slides/slide365.xml"/>
  <Override ContentType="application/vnd.openxmlformats-officedocument.presentationml.slide+xml" PartName="/ppt/slides/slide45.xml"/>
  <Override ContentType="application/vnd.openxmlformats-officedocument.presentationml.slide+xml" PartName="/ppt/slides/slide226.xml"/>
  <Override ContentType="application/vnd.openxmlformats-officedocument.presentationml.slide+xml" PartName="/ppt/slides/slide28.xml"/>
  <Override ContentType="application/vnd.openxmlformats-officedocument.presentationml.slide+xml" PartName="/ppt/slides/slide209.xml"/>
  <Override ContentType="application/vnd.openxmlformats-officedocument.presentationml.slide+xml" PartName="/ppt/slides/slide305.xml"/>
  <Override ContentType="application/vnd.openxmlformats-officedocument.presentationml.slide+xml" PartName="/ppt/slides/slide200.xml"/>
  <Override ContentType="application/vnd.openxmlformats-officedocument.presentationml.slide+xml" PartName="/ppt/slides/slide243.xml"/>
  <Override ContentType="application/vnd.openxmlformats-officedocument.presentationml.slide+xml" PartName="/ppt/slides/slide348.xml"/>
  <Override ContentType="application/vnd.openxmlformats-officedocument.presentationml.slide+xml" PartName="/ppt/slides/slide88.xml"/>
  <Override ContentType="application/vnd.openxmlformats-officedocument.presentationml.slide+xml" PartName="/ppt/slides/slide286.xml"/>
  <Override ContentType="application/vnd.openxmlformats-officedocument.presentationml.slide+xml" PartName="/ppt/slides/slide158.xml"/>
  <Override ContentType="application/vnd.openxmlformats-officedocument.presentationml.slide+xml" PartName="/ppt/slides/slide115.xml"/>
  <Override ContentType="application/vnd.openxmlformats-officedocument.presentationml.slide+xml" PartName="/ppt/slides/slide260.xml"/>
  <Override ContentType="application/vnd.openxmlformats-officedocument.presentationml.slide+xml" PartName="/ppt/slides/slide308.xml"/>
  <Override ContentType="application/vnd.openxmlformats-officedocument.presentationml.slide+xml" PartName="/ppt/slides/slide3.xml"/>
  <Override ContentType="application/vnd.openxmlformats-officedocument.presentationml.slide+xml" PartName="/ppt/slides/slide182.xml"/>
  <Override ContentType="application/vnd.openxmlformats-officedocument.presentationml.slide+xml" PartName="/ppt/slides/slide367.xml"/>
  <Override ContentType="application/vnd.openxmlformats-officedocument.presentationml.slide+xml" PartName="/ppt/slides/slide17.xml"/>
  <Override ContentType="application/vnd.openxmlformats-officedocument.presentationml.slide+xml" PartName="/ppt/slides/slide138.xml"/>
  <Override ContentType="application/vnd.openxmlformats-officedocument.presentationml.slide+xml" PartName="/ppt/slides/slide271.xml"/>
  <Override ContentType="application/vnd.openxmlformats-officedocument.presentationml.slide+xml" PartName="/ppt/slides/slide324.xml"/>
  <Override ContentType="application/vnd.openxmlformats-officedocument.presentationml.slide+xml" PartName="/ppt/slides/slide25.xml"/>
  <Override ContentType="application/vnd.openxmlformats-officedocument.presentationml.slide+xml" PartName="/ppt/slides/slide174.xml"/>
  <Override ContentType="application/vnd.openxmlformats-officedocument.presentationml.slide+xml" PartName="/ppt/slides/slide190.xml"/>
  <Override ContentType="application/vnd.openxmlformats-officedocument.presentationml.slide+xml" PartName="/ppt/slides/slide227.xml"/>
  <Override ContentType="application/vnd.openxmlformats-officedocument.presentationml.slide+xml" PartName="/ppt/slides/slide360.xml"/>
  <Override ContentType="application/vnd.openxmlformats-officedocument.presentationml.slide+xml" PartName="/ppt/slides/slide33.xml"/>
  <Override ContentType="application/vnd.openxmlformats-officedocument.presentationml.slide+xml" PartName="/ppt/slides/slide219.xml"/>
  <Override ContentType="application/vnd.openxmlformats-officedocument.presentationml.slide+xml" PartName="/ppt/slides/slide359.xml"/>
  <Override ContentType="application/vnd.openxmlformats-officedocument.presentationml.slide+xml" PartName="/ppt/slides/slide316.xml"/>
  <Override ContentType="application/vnd.openxmlformats-officedocument.presentationml.slide+xml" PartName="/ppt/slides/slide68.xml"/>
  <Override ContentType="application/vnd.openxmlformats-officedocument.presentationml.slide+xml" PartName="/ppt/slides/slide170.xml"/>
  <Override ContentType="application/vnd.openxmlformats-officedocument.presentationml.slide+xml" PartName="/ppt/slides/slide204.xml"/>
  <Override ContentType="application/vnd.openxmlformats-officedocument.presentationml.slide+xml" PartName="/ppt/slides/slide247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44.xml"/>
  <Override ContentType="application/vnd.openxmlformats-officedocument.presentationml.slide+xml" PartName="/ppt/slides/slide37.xml"/>
  <Override ContentType="application/vnd.openxmlformats-officedocument.presentationml.slide+xml" PartName="/ppt/slides/slide123.xml"/>
  <Override ContentType="application/vnd.openxmlformats-officedocument.presentationml.slide+xml" PartName="/ppt/slides/slide294.xml"/>
  <Override ContentType="application/vnd.openxmlformats-officedocument.presentationml.slide+xml" PartName="/ppt/slides/slide220.xml"/>
  <Override ContentType="application/vnd.openxmlformats-officedocument.presentationml.slide+xml" PartName="/ppt/slides/slide263.xml"/>
  <Override ContentType="application/vnd.openxmlformats-officedocument.presentationml.slide+xml" PartName="/ppt/slides/slide166.xml"/>
  <Override ContentType="application/vnd.openxmlformats-officedocument.presentationml.slide+xml" PartName="/ppt/slides/slide41.xml"/>
  <Override ContentType="application/vnd.openxmlformats-officedocument.presentationml.slide+xml" PartName="/ppt/slides/slide328.xml"/>
  <Override ContentType="application/vnd.openxmlformats-officedocument.presentationml.slide+xml" PartName="/ppt/slides/slide7.xml"/>
  <Override ContentType="application/vnd.openxmlformats-officedocument.presentationml.slide+xml" PartName="/ppt/slides/slide235.xml"/>
  <Override ContentType="application/vnd.openxmlformats-officedocument.presentationml.slide+xml" PartName="/ppt/slides/slide278.xml"/>
  <Override ContentType="application/vnd.openxmlformats-officedocument.presentationml.slide+xml" PartName="/ppt/slides/slide375.xml"/>
  <Override ContentType="application/vnd.openxmlformats-officedocument.presentationml.slide+xml" PartName="/ppt/slides/slide332.xml"/>
  <Override ContentType="application/vnd.openxmlformats-officedocument.presentationml.slide+xml" PartName="/ppt/slides/slide154.xml"/>
  <Override ContentType="application/vnd.openxmlformats-officedocument.presentationml.slide+xml" PartName="/ppt/slides/slide197.xml"/>
  <Override ContentType="application/vnd.openxmlformats-officedocument.presentationml.slide+xml" PartName="/ppt/slides/slide10.xml"/>
  <Override ContentType="application/vnd.openxmlformats-officedocument.presentationml.slide+xml" PartName="/ppt/slides/slide111.xml"/>
  <Override ContentType="application/vnd.openxmlformats-officedocument.presentationml.slide+xml" PartName="/ppt/slides/slide251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301.xml"/>
  <Override ContentType="application/vnd.openxmlformats-officedocument.presentationml.slide+xml" PartName="/ppt/slides/slide48.xml"/>
  <Override ContentType="application/vnd.openxmlformats-officedocument.presentationml.slide+xml" PartName="/ppt/slides/slide355.xml"/>
  <Override ContentType="application/vnd.openxmlformats-officedocument.presentationml.slide+xml" PartName="/ppt/slides/slide223.xml"/>
  <Override ContentType="application/vnd.openxmlformats-officedocument.presentationml.slide+xml" PartName="/ppt/slides/slide266.xml"/>
  <Override ContentType="application/vnd.openxmlformats-officedocument.presentationml.slide+xml" PartName="/ppt/slides/slide283.xml"/>
  <Override ContentType="application/vnd.openxmlformats-officedocument.presentationml.slide+xml" PartName="/ppt/slides/slide291.xml"/>
  <Override ContentType="application/vnd.openxmlformats-officedocument.presentationml.slide+xml" PartName="/ppt/slides/slide312.xml"/>
  <Override ContentType="application/vnd.openxmlformats-officedocument.presentationml.slide+xml" PartName="/ppt/slides/slide240.xml"/>
  <Override ContentType="application/vnd.openxmlformats-officedocument.presentationml.slide+xml" PartName="/ppt/slides/slide347.xml"/>
  <Override ContentType="application/vnd.openxmlformats-officedocument.presentationml.slide+xml" PartName="/ppt/slides/slide372.xml"/>
  <Override ContentType="application/vnd.openxmlformats-officedocument.presentationml.slide+xml" PartName="/ppt/slides/slide22.xml"/>
  <Override ContentType="application/vnd.openxmlformats-officedocument.presentationml.slide+xml" PartName="/ppt/slides/slide304.xml"/>
  <Override ContentType="application/vnd.openxmlformats-officedocument.presentationml.slide+xml" PartName="/ppt/slides/slide185.xml"/>
  <Override ContentType="application/vnd.openxmlformats-officedocument.presentationml.slide+xml" PartName="/ppt/slides/slide231.xml"/>
  <Override ContentType="application/vnd.openxmlformats-officedocument.presentationml.slide+xml" PartName="/ppt/slides/slide65.xml"/>
  <Override ContentType="application/vnd.openxmlformats-officedocument.presentationml.slide+xml" PartName="/ppt/slides/slide118.xml"/>
  <Override ContentType="application/vnd.openxmlformats-officedocument.presentationml.slide+xml" PartName="/ppt/slides/slide274.xml"/>
  <Override ContentType="application/vnd.openxmlformats-officedocument.presentationml.slide+xml" PartName="/ppt/slides/slide142.xml"/>
  <Override ContentType="application/vnd.openxmlformats-officedocument.presentationml.slide+xml" PartName="/ppt/slides/slide72.xml"/>
  <Override ContentType="application/vnd.openxmlformats-officedocument.presentationml.slide+xml" PartName="/ppt/slides/slide135.xml"/>
  <Override ContentType="application/vnd.openxmlformats-officedocument.presentationml.slide+xml" PartName="/ppt/slides/slide321.xml"/>
  <Override ContentType="application/vnd.openxmlformats-officedocument.presentationml.slide+xml" PartName="/ppt/slides/slide178.xml"/>
  <Override ContentType="application/vnd.openxmlformats-officedocument.presentationml.slide+xml" PartName="/ppt/slides/slide364.xml"/>
  <Override ContentType="application/vnd.openxmlformats-officedocument.presentationml.slide+xml" PartName="/ppt/slides/slide29.xml"/>
  <Override ContentType="application/vnd.openxmlformats-officedocument.presentationml.slide+xml" PartName="/ppt/slides/slide319.xml"/>
  <Override ContentType="application/vnd.openxmlformats-officedocument.presentationml.slide+xml" PartName="/ppt/slides/slide212.xml"/>
  <Override ContentType="application/vnd.openxmlformats-officedocument.presentationml.slide+xml" PartName="/ppt/slides/slide336.xml"/>
  <Override ContentType="application/vnd.openxmlformats-officedocument.presentationml.slide+xml" PartName="/ppt/slides/slide255.xml"/>
  <Override ContentType="application/vnd.openxmlformats-officedocument.presentationml.slide+xml" PartName="/ppt/slides/slide76.xml"/>
  <Override ContentType="application/vnd.openxmlformats-officedocument.presentationml.slide+xml" PartName="/ppt/slides/slide131.xml"/>
  <Override ContentType="application/vnd.openxmlformats-officedocument.presentationml.slide+xml" PartName="/ppt/slides/slide298.xml"/>
  <Override ContentType="application/vnd.openxmlformats-officedocument.presentationml.slide+xml" PartName="/ppt/slides/slide93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114.xml"/>
  <Override ContentType="application/vnd.openxmlformats-officedocument.presentationml.slide+xml" PartName="/ppt/slides/slide163.xml"/>
  <Override ContentType="application/vnd.openxmlformats-officedocument.presentationml.slide+xml" PartName="/ppt/slides/slide127.xml"/>
  <Override ContentType="application/vnd.openxmlformats-officedocument.presentationml.slide+xml" PartName="/ppt/slides/slide146.xml"/>
  <Override ContentType="application/vnd.openxmlformats-officedocument.presentationml.slide+xml" PartName="/ppt/slides/slide150.xml"/>
  <Override ContentType="application/vnd.openxmlformats-officedocument.presentationml.slide+xml" PartName="/ppt/slides/slide189.xml"/>
  <Override ContentType="application/vnd.openxmlformats-officedocument.presentationml.slide+xml" PartName="/ppt/slides/slide120.xml"/>
  <Override ContentType="application/vnd.openxmlformats-officedocument.presentationml.slide+xml" PartName="/ppt/slides/slide87.xml"/>
  <Override ContentType="application/vnd.openxmlformats-officedocument.presentationml.slide+xml" PartName="/ppt/slides/slide57.xml"/>
  <Override ContentType="application/vnd.openxmlformats-officedocument.presentationml.slide+xml" PartName="/ppt/slides/slide238.xml"/>
  <Override ContentType="application/vnd.openxmlformats-officedocument.presentationml.slide+xml" PartName="/ppt/slides/slide44.xml"/>
  <Override ContentType="application/vnd.openxmlformats-officedocument.presentationml.slide+xml" PartName="/ppt/slides/slide193.xml"/>
  <Override ContentType="application/vnd.openxmlformats-officedocument.presentationml.slide+xml" PartName="/ppt/slides/slide208.xml"/>
  <Override ContentType="application/vnd.openxmlformats-officedocument.presentationml.slide+xml" PartName="/ppt/slides/slide14.xml"/>
  <Override ContentType="application/vnd.openxmlformats-officedocument.presentationml.slide+xml" PartName="/ppt/slides/slide340.xml"/>
  <Override ContentType="application/vnd.openxmlformats-officedocument.presentationml.slide+xml" PartName="/ppt/slides/slide4.xml"/>
  <Override ContentType="application/vnd.openxmlformats-officedocument.presentationml.slide+xml" PartName="/ppt/slides/slide228.xml"/>
  <Override ContentType="application/vnd.openxmlformats-officedocument.presentationml.slide+xml" PartName="/ppt/slides/slide139.xml"/>
  <Override ContentType="application/vnd.openxmlformats-officedocument.presentationml.slide+xml" PartName="/ppt/slides/slide325.xml"/>
  <Override ContentType="application/vnd.openxmlformats-officedocument.presentationml.slide+xml" PartName="/ppt/slides/slide60.xml"/>
  <Override ContentType="application/vnd.openxmlformats-officedocument.presentationml.slide+xml" PartName="/ppt/slides/slide26.xml"/>
  <Override ContentType="application/vnd.openxmlformats-officedocument.presentationml.slide+xml" PartName="/ppt/slides/slide112.xml"/>
  <Override ContentType="application/vnd.openxmlformats-officedocument.presentationml.slide+xml" PartName="/ppt/slides/slide198.xml"/>
  <Override ContentType="application/vnd.openxmlformats-officedocument.presentationml.slide+xml" PartName="/ppt/slides/slide317.xml"/>
  <Override ContentType="application/vnd.openxmlformats-officedocument.presentationml.slide+xml" PartName="/ppt/slides/slide155.xml"/>
  <Override ContentType="application/vnd.openxmlformats-officedocument.presentationml.slide+xml" PartName="/ppt/slides/slide341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218.xml"/>
  <Override ContentType="application/vnd.openxmlformats-officedocument.presentationml.slide+xml" PartName="/ppt/slides/slide307.xml"/>
  <Override ContentType="application/vnd.openxmlformats-officedocument.presentationml.slide+xml" PartName="/ppt/slides/slide130.xml"/>
  <Override ContentType="application/vnd.openxmlformats-officedocument.presentationml.slide+xml" PartName="/ppt/slides/slide173.xml"/>
  <Override ContentType="application/vnd.openxmlformats-officedocument.presentationml.slide+xml" PartName="/ppt/slides/slide16.xml"/>
  <Override ContentType="application/vnd.openxmlformats-officedocument.presentationml.slide+xml" PartName="/ppt/slides/slide351.xml"/>
  <Override ContentType="application/vnd.openxmlformats-officedocument.presentationml.slide+xml" PartName="/ppt/slides/slide262.xml"/>
  <Override ContentType="application/vnd.openxmlformats-officedocument.presentationml.slide+xml" PartName="/ppt/slides/slide368.xml"/>
  <Override ContentType="application/vnd.openxmlformats-officedocument.presentationml.slide+xml" PartName="/ppt/slides/slide97.xml"/>
  <Override ContentType="application/vnd.openxmlformats-officedocument.presentationml.slide+xml" PartName="/ppt/slides/slide331.xml"/>
  <Override ContentType="application/vnd.openxmlformats-officedocument.presentationml.slide+xml" PartName="/ppt/slides/slide140.xml"/>
  <Override ContentType="application/vnd.openxmlformats-officedocument.presentationml.slide+xml" PartName="/ppt/slides/slide277.xml"/>
  <Override ContentType="application/vnd.openxmlformats-officedocument.presentationml.slide+xml" PartName="/ppt/slides/slide11.xml"/>
  <Override ContentType="application/vnd.openxmlformats-officedocument.presentationml.slide+xml" PartName="/ppt/slides/slide280.xml"/>
  <Override ContentType="application/vnd.openxmlformats-officedocument.presentationml.slide+xml" PartName="/ppt/slides/slide374.xml"/>
  <Override ContentType="application/vnd.openxmlformats-officedocument.presentationml.slide+xml" PartName="/ppt/slides/slide345.xml"/>
  <Override ContentType="application/vnd.openxmlformats-officedocument.presentationml.slide+xml" PartName="/ppt/slides/slide302.xml"/>
  <Override ContentType="application/vnd.openxmlformats-officedocument.presentationml.slide+xml" PartName="/ppt/slides/slide183.xml"/>
  <Override ContentType="application/vnd.openxmlformats-officedocument.presentationml.slide+xml" PartName="/ppt/slides/slide54.xml"/>
  <Override ContentType="application/vnd.openxmlformats-officedocument.presentationml.slide+xml" PartName="/ppt/slides/slide289.xml"/>
  <Override ContentType="application/vnd.openxmlformats-officedocument.presentationml.slide+xml" PartName="/ppt/slides/slide36.xml"/>
  <Override ContentType="application/vnd.openxmlformats-officedocument.presentationml.slide+xml" PartName="/ppt/slides/slide313.xml"/>
  <Override ContentType="application/vnd.openxmlformats-officedocument.presentationml.slide+xml" PartName="/ppt/slides/slide79.xml"/>
  <Override ContentType="application/vnd.openxmlformats-officedocument.presentationml.slide+xml" PartName="/ppt/slides/slide246.xml"/>
  <Override ContentType="application/vnd.openxmlformats-officedocument.presentationml.slide+xml" PartName="/ppt/slides/slide149.xml"/>
  <Override ContentType="application/vnd.openxmlformats-officedocument.presentationml.slide+xml" PartName="/ppt/slides/slide203.xml"/>
  <Override ContentType="application/vnd.openxmlformats-officedocument.presentationml.slide+xml" PartName="/ppt/slides/slide252.xml"/>
  <Override ContentType="application/vnd.openxmlformats-officedocument.presentationml.slide+xml" PartName="/ppt/slides/slide295.xml"/>
  <Override ContentType="application/vnd.openxmlformats-officedocument.presentationml.slide+xml" PartName="/ppt/slides/slide124.xml"/>
  <Override ContentType="application/vnd.openxmlformats-officedocument.presentationml.slide+xml" PartName="/ppt/slides/slide106.xml"/>
  <Override ContentType="application/vnd.openxmlformats-officedocument.presentationml.slide+xml" PartName="/ppt/slides/slide167.xml"/>
  <Override ContentType="application/vnd.openxmlformats-officedocument.presentationml.slide+xml" PartName="/ppt/slides/slide70.xml"/>
  <Override ContentType="application/vnd.openxmlformats-officedocument.presentationml.slide+xml" PartName="/ppt/slides/slide234.xml"/>
  <Override ContentType="application/vnd.openxmlformats-officedocument.presentationml.slide+xml" PartName="/ppt/slides/slide194.xml"/>
  <Override ContentType="application/vnd.openxmlformats-officedocument.presentationml.slide+xml" PartName="/ppt/slides/slide151.xml"/>
  <Override ContentType="application/vnd.openxmlformats-officedocument.presentationml.slide+xml" PartName="/ppt/slides/slide177.xml"/>
  <Override ContentType="application/vnd.openxmlformats-officedocument.presentationml.slide+xml" PartName="/ppt/slides/slide363.xml"/>
  <Override ContentType="application/vnd.openxmlformats-officedocument.presentationml.slide+xml" PartName="/ppt/slides/slide134.xml"/>
  <Override ContentType="application/vnd.openxmlformats-officedocument.presentationml.slide+xml" PartName="/ppt/slides/slide320.xml"/>
  <Override ContentType="application/vnd.openxmlformats-officedocument.presentationml.slide+xml" PartName="/ppt/slides/slide207.xml"/>
  <Override ContentType="application/vnd.openxmlformats-officedocument.presentationml.slide+xml" PartName="/ppt/slides/slide339.xml"/>
  <Override ContentType="application/vnd.openxmlformats-officedocument.presentationml.slide+xml" PartName="/ppt/slides/slide224.xml"/>
  <Override ContentType="application/vnd.openxmlformats-officedocument.presentationml.slide+xml" PartName="/ppt/slides/slide356.xml"/>
  <Override ContentType="application/vnd.openxmlformats-officedocument.presentationml.slide+xml" PartName="/ppt/slides/slide284.xml"/>
  <Override ContentType="application/vnd.openxmlformats-officedocument.presentationml.slide+xml" PartName="/ppt/slides/slide330.xml"/>
  <Override ContentType="application/vnd.openxmlformats-officedocument.presentationml.slide+xml" PartName="/ppt/slides/slide47.xml"/>
  <Override ContentType="application/vnd.openxmlformats-officedocument.presentationml.slide+xml" PartName="/ppt/slides/slide267.xml"/>
  <Override ContentType="application/vnd.openxmlformats-officedocument.presentationml.slide+xml" PartName="/ppt/slides/slide373.xml"/>
  <Override ContentType="application/vnd.openxmlformats-officedocument.presentationml.slide+xml" PartName="/ppt/slides/slide241.xml"/>
  <Override ContentType="application/vnd.openxmlformats-officedocument.presentationml.slide+xml" PartName="/ppt/slides/slide21.xml"/>
  <Override ContentType="application/vnd.openxmlformats-officedocument.presentationml.slide+xml" PartName="/ppt/slides/slide346.xml"/>
  <Override ContentType="application/vnd.openxmlformats-officedocument.presentationml.slide+xml" PartName="/ppt/slides/slide303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117.xml"/>
  <Override ContentType="application/vnd.openxmlformats-officedocument.presentationml.slide+xml" PartName="/ppt/slides/slide329.xml"/>
  <Override ContentType="application/vnd.openxmlformats-officedocument.presentationml.slide+xml" PartName="/ppt/slides/slide145.xml"/>
  <Override ContentType="application/vnd.openxmlformats-officedocument.presentationml.slide+xml" PartName="/ppt/slides/slide188.xml"/>
  <Override ContentType="application/vnd.openxmlformats-officedocument.presentationml.slide+xml" PartName="/ppt/slides/slide162.xml"/>
  <Override ContentType="application/vnd.openxmlformats-officedocument.presentationml.slide+xml" PartName="/ppt/slides/slide32.xml"/>
  <Override ContentType="application/vnd.openxmlformats-officedocument.presentationml.slide+xml" PartName="/ppt/slides/slide75.xml"/>
  <Override ContentType="application/vnd.openxmlformats-officedocument.presentationml.slide+xml" PartName="/ppt/slides/slide213.xml"/>
  <Override ContentType="application/vnd.openxmlformats-officedocument.presentationml.slide+xml" PartName="/ppt/slides/slide352.xml"/>
  <Override ContentType="application/vnd.openxmlformats-officedocument.presentationml.slide+xml" PartName="/ppt/slides/slide58.xml"/>
  <Override ContentType="application/vnd.openxmlformats-officedocument.presentationml.slide+xml" PartName="/ppt/slides/slide239.xml"/>
  <Override ContentType="application/vnd.openxmlformats-officedocument.presentationml.slide+xml" PartName="/ppt/slides/slide15.xml"/>
  <Override ContentType="application/vnd.openxmlformats-officedocument.presentationml.slide+xml" PartName="/ppt/slides/slide318.xml"/>
  <Override ContentType="application/vnd.openxmlformats-officedocument.presentationml.slide+xml" PartName="/ppt/slides/slide230.xml"/>
  <Override ContentType="application/vnd.openxmlformats-officedocument.presentationml.slide+xml" PartName="/ppt/slides/slide290.xml"/>
  <Override ContentType="application/vnd.openxmlformats-officedocument.presentationml.slide+xml" PartName="/ppt/slides/slide335.xml"/>
  <Override ContentType="application/vnd.openxmlformats-officedocument.presentationml.slide+xml" PartName="/ppt/slides/slide256.xml"/>
  <Override ContentType="application/vnd.openxmlformats-officedocument.presentationml.slide+xml" PartName="/ppt/slides/slide299.xml"/>
  <Override ContentType="application/vnd.openxmlformats-officedocument.presentationml.slide+xml" PartName="/ppt/slides/slide128.xml"/>
  <Override ContentType="application/vnd.openxmlformats-officedocument.presentationml.slide+xml" PartName="/ppt/slides/slide273.xml"/>
  <Override ContentType="application/vnd.openxmlformats-officedocument.presentationml.slide+xml" PartName="/ppt/slides/slide92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712" r:id="rId4"/>
    <p:sldMasterId id="2147483713" r:id="rId5"/>
    <p:sldMasterId id="2147483714" r:id="rId6"/>
    <p:sldMasterId id="2147483715" r:id="rId7"/>
    <p:sldMasterId id="2147483716" r:id="rId8"/>
    <p:sldMasterId id="2147483717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03" r:id="rId58"/>
    <p:sldId id="304" r:id="rId59"/>
    <p:sldId id="305" r:id="rId60"/>
    <p:sldId id="306" r:id="rId61"/>
    <p:sldId id="307" r:id="rId62"/>
    <p:sldId id="308" r:id="rId63"/>
    <p:sldId id="309" r:id="rId64"/>
    <p:sldId id="310" r:id="rId65"/>
    <p:sldId id="311" r:id="rId66"/>
    <p:sldId id="312" r:id="rId67"/>
    <p:sldId id="313" r:id="rId68"/>
    <p:sldId id="314" r:id="rId69"/>
    <p:sldId id="315" r:id="rId70"/>
    <p:sldId id="316" r:id="rId71"/>
    <p:sldId id="317" r:id="rId72"/>
    <p:sldId id="318" r:id="rId73"/>
    <p:sldId id="319" r:id="rId74"/>
    <p:sldId id="320" r:id="rId75"/>
    <p:sldId id="321" r:id="rId76"/>
    <p:sldId id="322" r:id="rId77"/>
    <p:sldId id="323" r:id="rId78"/>
    <p:sldId id="324" r:id="rId79"/>
    <p:sldId id="325" r:id="rId80"/>
    <p:sldId id="326" r:id="rId81"/>
    <p:sldId id="327" r:id="rId82"/>
    <p:sldId id="328" r:id="rId83"/>
    <p:sldId id="329" r:id="rId84"/>
    <p:sldId id="330" r:id="rId85"/>
    <p:sldId id="331" r:id="rId86"/>
    <p:sldId id="332" r:id="rId87"/>
    <p:sldId id="333" r:id="rId88"/>
    <p:sldId id="334" r:id="rId89"/>
    <p:sldId id="335" r:id="rId90"/>
    <p:sldId id="336" r:id="rId91"/>
    <p:sldId id="337" r:id="rId92"/>
    <p:sldId id="338" r:id="rId93"/>
    <p:sldId id="339" r:id="rId94"/>
    <p:sldId id="340" r:id="rId95"/>
    <p:sldId id="341" r:id="rId96"/>
    <p:sldId id="342" r:id="rId97"/>
    <p:sldId id="343" r:id="rId98"/>
    <p:sldId id="344" r:id="rId99"/>
    <p:sldId id="345" r:id="rId100"/>
    <p:sldId id="346" r:id="rId101"/>
    <p:sldId id="347" r:id="rId102"/>
    <p:sldId id="348" r:id="rId103"/>
    <p:sldId id="349" r:id="rId104"/>
    <p:sldId id="350" r:id="rId105"/>
    <p:sldId id="351" r:id="rId106"/>
    <p:sldId id="352" r:id="rId107"/>
    <p:sldId id="353" r:id="rId108"/>
    <p:sldId id="354" r:id="rId109"/>
    <p:sldId id="355" r:id="rId110"/>
    <p:sldId id="356" r:id="rId111"/>
    <p:sldId id="357" r:id="rId112"/>
    <p:sldId id="358" r:id="rId113"/>
    <p:sldId id="359" r:id="rId114"/>
    <p:sldId id="360" r:id="rId115"/>
    <p:sldId id="361" r:id="rId116"/>
    <p:sldId id="362" r:id="rId117"/>
    <p:sldId id="363" r:id="rId118"/>
    <p:sldId id="364" r:id="rId119"/>
    <p:sldId id="365" r:id="rId120"/>
    <p:sldId id="366" r:id="rId121"/>
    <p:sldId id="367" r:id="rId122"/>
    <p:sldId id="368" r:id="rId123"/>
    <p:sldId id="369" r:id="rId124"/>
    <p:sldId id="370" r:id="rId125"/>
    <p:sldId id="371" r:id="rId126"/>
    <p:sldId id="372" r:id="rId127"/>
    <p:sldId id="373" r:id="rId128"/>
    <p:sldId id="374" r:id="rId129"/>
    <p:sldId id="375" r:id="rId130"/>
    <p:sldId id="376" r:id="rId131"/>
    <p:sldId id="377" r:id="rId132"/>
    <p:sldId id="378" r:id="rId133"/>
    <p:sldId id="379" r:id="rId134"/>
    <p:sldId id="380" r:id="rId135"/>
    <p:sldId id="381" r:id="rId136"/>
    <p:sldId id="382" r:id="rId137"/>
    <p:sldId id="383" r:id="rId138"/>
    <p:sldId id="384" r:id="rId139"/>
    <p:sldId id="385" r:id="rId140"/>
    <p:sldId id="386" r:id="rId141"/>
    <p:sldId id="387" r:id="rId142"/>
    <p:sldId id="388" r:id="rId143"/>
    <p:sldId id="389" r:id="rId144"/>
    <p:sldId id="390" r:id="rId145"/>
    <p:sldId id="391" r:id="rId146"/>
    <p:sldId id="392" r:id="rId147"/>
    <p:sldId id="393" r:id="rId148"/>
    <p:sldId id="394" r:id="rId149"/>
    <p:sldId id="395" r:id="rId150"/>
    <p:sldId id="396" r:id="rId151"/>
    <p:sldId id="397" r:id="rId152"/>
    <p:sldId id="398" r:id="rId153"/>
    <p:sldId id="399" r:id="rId154"/>
    <p:sldId id="400" r:id="rId155"/>
    <p:sldId id="401" r:id="rId156"/>
    <p:sldId id="402" r:id="rId157"/>
    <p:sldId id="403" r:id="rId158"/>
    <p:sldId id="404" r:id="rId159"/>
    <p:sldId id="405" r:id="rId160"/>
    <p:sldId id="406" r:id="rId161"/>
    <p:sldId id="407" r:id="rId162"/>
    <p:sldId id="408" r:id="rId163"/>
    <p:sldId id="409" r:id="rId164"/>
    <p:sldId id="410" r:id="rId165"/>
    <p:sldId id="411" r:id="rId166"/>
    <p:sldId id="412" r:id="rId167"/>
    <p:sldId id="413" r:id="rId168"/>
    <p:sldId id="414" r:id="rId169"/>
    <p:sldId id="415" r:id="rId170"/>
    <p:sldId id="416" r:id="rId171"/>
    <p:sldId id="417" r:id="rId172"/>
    <p:sldId id="418" r:id="rId173"/>
    <p:sldId id="419" r:id="rId174"/>
    <p:sldId id="420" r:id="rId175"/>
    <p:sldId id="421" r:id="rId176"/>
    <p:sldId id="422" r:id="rId177"/>
    <p:sldId id="423" r:id="rId178"/>
    <p:sldId id="424" r:id="rId179"/>
    <p:sldId id="425" r:id="rId180"/>
    <p:sldId id="426" r:id="rId181"/>
    <p:sldId id="427" r:id="rId182"/>
    <p:sldId id="428" r:id="rId183"/>
    <p:sldId id="429" r:id="rId184"/>
    <p:sldId id="430" r:id="rId185"/>
    <p:sldId id="431" r:id="rId186"/>
    <p:sldId id="432" r:id="rId187"/>
    <p:sldId id="433" r:id="rId188"/>
    <p:sldId id="434" r:id="rId189"/>
    <p:sldId id="435" r:id="rId190"/>
    <p:sldId id="436" r:id="rId191"/>
    <p:sldId id="437" r:id="rId192"/>
    <p:sldId id="438" r:id="rId193"/>
    <p:sldId id="439" r:id="rId194"/>
    <p:sldId id="440" r:id="rId195"/>
    <p:sldId id="441" r:id="rId196"/>
    <p:sldId id="442" r:id="rId197"/>
    <p:sldId id="443" r:id="rId198"/>
    <p:sldId id="444" r:id="rId199"/>
    <p:sldId id="445" r:id="rId200"/>
    <p:sldId id="446" r:id="rId201"/>
    <p:sldId id="447" r:id="rId202"/>
    <p:sldId id="448" r:id="rId203"/>
    <p:sldId id="449" r:id="rId204"/>
    <p:sldId id="450" r:id="rId205"/>
    <p:sldId id="451" r:id="rId206"/>
    <p:sldId id="452" r:id="rId207"/>
    <p:sldId id="453" r:id="rId208"/>
    <p:sldId id="454" r:id="rId209"/>
    <p:sldId id="455" r:id="rId210"/>
    <p:sldId id="456" r:id="rId211"/>
    <p:sldId id="457" r:id="rId212"/>
    <p:sldId id="458" r:id="rId213"/>
    <p:sldId id="459" r:id="rId214"/>
    <p:sldId id="460" r:id="rId215"/>
    <p:sldId id="461" r:id="rId216"/>
    <p:sldId id="462" r:id="rId217"/>
    <p:sldId id="463" r:id="rId218"/>
    <p:sldId id="464" r:id="rId219"/>
    <p:sldId id="465" r:id="rId220"/>
    <p:sldId id="466" r:id="rId221"/>
    <p:sldId id="467" r:id="rId222"/>
    <p:sldId id="468" r:id="rId223"/>
    <p:sldId id="469" r:id="rId224"/>
    <p:sldId id="470" r:id="rId225"/>
    <p:sldId id="471" r:id="rId226"/>
    <p:sldId id="472" r:id="rId227"/>
    <p:sldId id="473" r:id="rId228"/>
    <p:sldId id="474" r:id="rId229"/>
    <p:sldId id="475" r:id="rId230"/>
    <p:sldId id="476" r:id="rId231"/>
    <p:sldId id="477" r:id="rId232"/>
    <p:sldId id="478" r:id="rId233"/>
    <p:sldId id="479" r:id="rId234"/>
    <p:sldId id="480" r:id="rId235"/>
    <p:sldId id="481" r:id="rId236"/>
    <p:sldId id="482" r:id="rId237"/>
    <p:sldId id="483" r:id="rId238"/>
    <p:sldId id="484" r:id="rId239"/>
    <p:sldId id="485" r:id="rId240"/>
    <p:sldId id="486" r:id="rId241"/>
    <p:sldId id="487" r:id="rId242"/>
    <p:sldId id="488" r:id="rId243"/>
    <p:sldId id="489" r:id="rId244"/>
    <p:sldId id="490" r:id="rId245"/>
    <p:sldId id="491" r:id="rId246"/>
    <p:sldId id="492" r:id="rId247"/>
    <p:sldId id="493" r:id="rId248"/>
    <p:sldId id="494" r:id="rId249"/>
    <p:sldId id="495" r:id="rId250"/>
    <p:sldId id="496" r:id="rId251"/>
    <p:sldId id="497" r:id="rId252"/>
    <p:sldId id="498" r:id="rId253"/>
    <p:sldId id="499" r:id="rId254"/>
    <p:sldId id="500" r:id="rId255"/>
    <p:sldId id="501" r:id="rId256"/>
    <p:sldId id="502" r:id="rId257"/>
    <p:sldId id="503" r:id="rId258"/>
    <p:sldId id="504" r:id="rId259"/>
    <p:sldId id="505" r:id="rId260"/>
    <p:sldId id="506" r:id="rId261"/>
    <p:sldId id="507" r:id="rId262"/>
    <p:sldId id="508" r:id="rId263"/>
    <p:sldId id="509" r:id="rId264"/>
    <p:sldId id="510" r:id="rId265"/>
    <p:sldId id="511" r:id="rId266"/>
    <p:sldId id="512" r:id="rId267"/>
    <p:sldId id="513" r:id="rId268"/>
    <p:sldId id="514" r:id="rId269"/>
    <p:sldId id="515" r:id="rId270"/>
    <p:sldId id="516" r:id="rId271"/>
    <p:sldId id="517" r:id="rId272"/>
    <p:sldId id="518" r:id="rId273"/>
    <p:sldId id="519" r:id="rId274"/>
    <p:sldId id="520" r:id="rId275"/>
    <p:sldId id="521" r:id="rId276"/>
    <p:sldId id="522" r:id="rId277"/>
    <p:sldId id="523" r:id="rId278"/>
    <p:sldId id="524" r:id="rId279"/>
    <p:sldId id="525" r:id="rId280"/>
    <p:sldId id="526" r:id="rId281"/>
    <p:sldId id="527" r:id="rId282"/>
    <p:sldId id="528" r:id="rId283"/>
    <p:sldId id="529" r:id="rId284"/>
    <p:sldId id="530" r:id="rId285"/>
    <p:sldId id="531" r:id="rId286"/>
    <p:sldId id="532" r:id="rId287"/>
    <p:sldId id="533" r:id="rId288"/>
    <p:sldId id="534" r:id="rId289"/>
    <p:sldId id="535" r:id="rId290"/>
    <p:sldId id="536" r:id="rId291"/>
    <p:sldId id="537" r:id="rId292"/>
    <p:sldId id="538" r:id="rId293"/>
    <p:sldId id="539" r:id="rId294"/>
    <p:sldId id="540" r:id="rId295"/>
    <p:sldId id="541" r:id="rId296"/>
    <p:sldId id="542" r:id="rId297"/>
    <p:sldId id="543" r:id="rId298"/>
    <p:sldId id="544" r:id="rId299"/>
    <p:sldId id="545" r:id="rId300"/>
    <p:sldId id="546" r:id="rId301"/>
    <p:sldId id="547" r:id="rId302"/>
    <p:sldId id="548" r:id="rId303"/>
    <p:sldId id="549" r:id="rId304"/>
    <p:sldId id="550" r:id="rId305"/>
    <p:sldId id="551" r:id="rId306"/>
    <p:sldId id="552" r:id="rId307"/>
    <p:sldId id="553" r:id="rId308"/>
    <p:sldId id="554" r:id="rId309"/>
    <p:sldId id="555" r:id="rId310"/>
    <p:sldId id="556" r:id="rId311"/>
    <p:sldId id="557" r:id="rId312"/>
    <p:sldId id="558" r:id="rId313"/>
    <p:sldId id="559" r:id="rId314"/>
    <p:sldId id="560" r:id="rId315"/>
    <p:sldId id="561" r:id="rId316"/>
    <p:sldId id="562" r:id="rId317"/>
    <p:sldId id="563" r:id="rId318"/>
    <p:sldId id="564" r:id="rId319"/>
    <p:sldId id="565" r:id="rId320"/>
    <p:sldId id="566" r:id="rId321"/>
    <p:sldId id="567" r:id="rId322"/>
    <p:sldId id="568" r:id="rId323"/>
    <p:sldId id="569" r:id="rId324"/>
    <p:sldId id="570" r:id="rId325"/>
    <p:sldId id="571" r:id="rId326"/>
    <p:sldId id="572" r:id="rId327"/>
    <p:sldId id="573" r:id="rId328"/>
    <p:sldId id="574" r:id="rId329"/>
    <p:sldId id="575" r:id="rId330"/>
    <p:sldId id="576" r:id="rId331"/>
    <p:sldId id="577" r:id="rId332"/>
    <p:sldId id="578" r:id="rId333"/>
    <p:sldId id="579" r:id="rId334"/>
    <p:sldId id="580" r:id="rId335"/>
    <p:sldId id="581" r:id="rId336"/>
    <p:sldId id="582" r:id="rId337"/>
    <p:sldId id="583" r:id="rId338"/>
    <p:sldId id="584" r:id="rId339"/>
    <p:sldId id="585" r:id="rId340"/>
    <p:sldId id="586" r:id="rId341"/>
    <p:sldId id="587" r:id="rId342"/>
    <p:sldId id="588" r:id="rId343"/>
    <p:sldId id="589" r:id="rId344"/>
    <p:sldId id="590" r:id="rId345"/>
    <p:sldId id="591" r:id="rId346"/>
    <p:sldId id="592" r:id="rId347"/>
    <p:sldId id="593" r:id="rId348"/>
    <p:sldId id="594" r:id="rId349"/>
    <p:sldId id="595" r:id="rId350"/>
    <p:sldId id="596" r:id="rId351"/>
    <p:sldId id="597" r:id="rId352"/>
    <p:sldId id="598" r:id="rId353"/>
    <p:sldId id="599" r:id="rId354"/>
    <p:sldId id="600" r:id="rId355"/>
    <p:sldId id="601" r:id="rId356"/>
    <p:sldId id="602" r:id="rId357"/>
    <p:sldId id="603" r:id="rId358"/>
    <p:sldId id="604" r:id="rId359"/>
    <p:sldId id="605" r:id="rId360"/>
    <p:sldId id="606" r:id="rId361"/>
    <p:sldId id="607" r:id="rId362"/>
    <p:sldId id="608" r:id="rId363"/>
    <p:sldId id="609" r:id="rId364"/>
    <p:sldId id="610" r:id="rId365"/>
    <p:sldId id="611" r:id="rId366"/>
    <p:sldId id="612" r:id="rId367"/>
    <p:sldId id="613" r:id="rId368"/>
    <p:sldId id="614" r:id="rId369"/>
    <p:sldId id="615" r:id="rId370"/>
    <p:sldId id="616" r:id="rId371"/>
    <p:sldId id="617" r:id="rId372"/>
    <p:sldId id="618" r:id="rId373"/>
    <p:sldId id="619" r:id="rId374"/>
    <p:sldId id="620" r:id="rId375"/>
    <p:sldId id="621" r:id="rId376"/>
    <p:sldId id="622" r:id="rId377"/>
    <p:sldId id="623" r:id="rId378"/>
    <p:sldId id="624" r:id="rId379"/>
    <p:sldId id="625" r:id="rId380"/>
    <p:sldId id="626" r:id="rId381"/>
    <p:sldId id="627" r:id="rId382"/>
    <p:sldId id="628" r:id="rId383"/>
    <p:sldId id="629" r:id="rId384"/>
    <p:sldId id="630" r:id="rId385"/>
    <p:sldId id="631" r:id="rId386"/>
  </p:sldIdLst>
  <p:sldSz cy="5143500" cx="9144000"/>
  <p:notesSz cx="6858000" cy="9144000"/>
  <p:embeddedFontLst>
    <p:embeddedFont>
      <p:font typeface="Economica"/>
      <p:regular r:id="rId387"/>
      <p:bold r:id="rId388"/>
      <p:italic r:id="rId389"/>
      <p:boldItalic r:id="rId390"/>
    </p:embeddedFont>
    <p:embeddedFont>
      <p:font typeface="Montserrat"/>
      <p:regular r:id="rId391"/>
      <p:bold r:id="rId392"/>
      <p:italic r:id="rId393"/>
      <p:boldItalic r:id="rId394"/>
    </p:embeddedFont>
    <p:embeddedFont>
      <p:font typeface="Source Code Pro"/>
      <p:regular r:id="rId395"/>
      <p:bold r:id="rId396"/>
    </p:embeddedFont>
    <p:embeddedFont>
      <p:font typeface="Oswald"/>
      <p:regular r:id="rId397"/>
      <p:bold r:id="rId398"/>
    </p:embeddedFont>
    <p:embeddedFont>
      <p:font typeface="Open Sans"/>
      <p:regular r:id="rId399"/>
      <p:bold r:id="rId400"/>
      <p:italic r:id="rId401"/>
      <p:boldItalic r:id="rId40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90" Type="http://schemas.openxmlformats.org/officeDocument/2006/relationships/slide" Target="slides/slide180.xml"/><Relationship Id="rId194" Type="http://schemas.openxmlformats.org/officeDocument/2006/relationships/slide" Target="slides/slide184.xml"/><Relationship Id="rId193" Type="http://schemas.openxmlformats.org/officeDocument/2006/relationships/slide" Target="slides/slide183.xml"/><Relationship Id="rId192" Type="http://schemas.openxmlformats.org/officeDocument/2006/relationships/slide" Target="slides/slide182.xml"/><Relationship Id="rId191" Type="http://schemas.openxmlformats.org/officeDocument/2006/relationships/slide" Target="slides/slide181.xml"/><Relationship Id="rId187" Type="http://schemas.openxmlformats.org/officeDocument/2006/relationships/slide" Target="slides/slide177.xml"/><Relationship Id="rId186" Type="http://schemas.openxmlformats.org/officeDocument/2006/relationships/slide" Target="slides/slide176.xml"/><Relationship Id="rId185" Type="http://schemas.openxmlformats.org/officeDocument/2006/relationships/slide" Target="slides/slide175.xml"/><Relationship Id="rId184" Type="http://schemas.openxmlformats.org/officeDocument/2006/relationships/slide" Target="slides/slide174.xml"/><Relationship Id="rId189" Type="http://schemas.openxmlformats.org/officeDocument/2006/relationships/slide" Target="slides/slide179.xml"/><Relationship Id="rId188" Type="http://schemas.openxmlformats.org/officeDocument/2006/relationships/slide" Target="slides/slide178.xml"/><Relationship Id="rId183" Type="http://schemas.openxmlformats.org/officeDocument/2006/relationships/slide" Target="slides/slide173.xml"/><Relationship Id="rId182" Type="http://schemas.openxmlformats.org/officeDocument/2006/relationships/slide" Target="slides/slide172.xml"/><Relationship Id="rId181" Type="http://schemas.openxmlformats.org/officeDocument/2006/relationships/slide" Target="slides/slide171.xml"/><Relationship Id="rId180" Type="http://schemas.openxmlformats.org/officeDocument/2006/relationships/slide" Target="slides/slide170.xml"/><Relationship Id="rId176" Type="http://schemas.openxmlformats.org/officeDocument/2006/relationships/slide" Target="slides/slide166.xml"/><Relationship Id="rId297" Type="http://schemas.openxmlformats.org/officeDocument/2006/relationships/slide" Target="slides/slide287.xml"/><Relationship Id="rId175" Type="http://schemas.openxmlformats.org/officeDocument/2006/relationships/slide" Target="slides/slide165.xml"/><Relationship Id="rId296" Type="http://schemas.openxmlformats.org/officeDocument/2006/relationships/slide" Target="slides/slide286.xml"/><Relationship Id="rId174" Type="http://schemas.openxmlformats.org/officeDocument/2006/relationships/slide" Target="slides/slide164.xml"/><Relationship Id="rId295" Type="http://schemas.openxmlformats.org/officeDocument/2006/relationships/slide" Target="slides/slide285.xml"/><Relationship Id="rId173" Type="http://schemas.openxmlformats.org/officeDocument/2006/relationships/slide" Target="slides/slide163.xml"/><Relationship Id="rId294" Type="http://schemas.openxmlformats.org/officeDocument/2006/relationships/slide" Target="slides/slide284.xml"/><Relationship Id="rId179" Type="http://schemas.openxmlformats.org/officeDocument/2006/relationships/slide" Target="slides/slide169.xml"/><Relationship Id="rId178" Type="http://schemas.openxmlformats.org/officeDocument/2006/relationships/slide" Target="slides/slide168.xml"/><Relationship Id="rId299" Type="http://schemas.openxmlformats.org/officeDocument/2006/relationships/slide" Target="slides/slide289.xml"/><Relationship Id="rId177" Type="http://schemas.openxmlformats.org/officeDocument/2006/relationships/slide" Target="slides/slide167.xml"/><Relationship Id="rId298" Type="http://schemas.openxmlformats.org/officeDocument/2006/relationships/slide" Target="slides/slide288.xml"/><Relationship Id="rId198" Type="http://schemas.openxmlformats.org/officeDocument/2006/relationships/slide" Target="slides/slide188.xml"/><Relationship Id="rId197" Type="http://schemas.openxmlformats.org/officeDocument/2006/relationships/slide" Target="slides/slide187.xml"/><Relationship Id="rId196" Type="http://schemas.openxmlformats.org/officeDocument/2006/relationships/slide" Target="slides/slide186.xml"/><Relationship Id="rId195" Type="http://schemas.openxmlformats.org/officeDocument/2006/relationships/slide" Target="slides/slide185.xml"/><Relationship Id="rId199" Type="http://schemas.openxmlformats.org/officeDocument/2006/relationships/slide" Target="slides/slide189.xml"/><Relationship Id="rId150" Type="http://schemas.openxmlformats.org/officeDocument/2006/relationships/slide" Target="slides/slide140.xml"/><Relationship Id="rId271" Type="http://schemas.openxmlformats.org/officeDocument/2006/relationships/slide" Target="slides/slide261.xml"/><Relationship Id="rId392" Type="http://schemas.openxmlformats.org/officeDocument/2006/relationships/font" Target="fonts/Montserrat-bold.fntdata"/><Relationship Id="rId270" Type="http://schemas.openxmlformats.org/officeDocument/2006/relationships/slide" Target="slides/slide260.xml"/><Relationship Id="rId391" Type="http://schemas.openxmlformats.org/officeDocument/2006/relationships/font" Target="fonts/Montserrat-regular.fntdata"/><Relationship Id="rId390" Type="http://schemas.openxmlformats.org/officeDocument/2006/relationships/font" Target="fonts/Economica-boldItalic.fntdata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149" Type="http://schemas.openxmlformats.org/officeDocument/2006/relationships/slide" Target="slides/slide139.xml"/><Relationship Id="rId4" Type="http://schemas.openxmlformats.org/officeDocument/2006/relationships/slideMaster" Target="slideMasters/slideMaster1.xml"/><Relationship Id="rId148" Type="http://schemas.openxmlformats.org/officeDocument/2006/relationships/slide" Target="slides/slide138.xml"/><Relationship Id="rId269" Type="http://schemas.openxmlformats.org/officeDocument/2006/relationships/slide" Target="slides/slide259.xml"/><Relationship Id="rId9" Type="http://schemas.openxmlformats.org/officeDocument/2006/relationships/slideMaster" Target="slideMasters/slideMaster6.xml"/><Relationship Id="rId143" Type="http://schemas.openxmlformats.org/officeDocument/2006/relationships/slide" Target="slides/slide133.xml"/><Relationship Id="rId264" Type="http://schemas.openxmlformats.org/officeDocument/2006/relationships/slide" Target="slides/slide254.xml"/><Relationship Id="rId385" Type="http://schemas.openxmlformats.org/officeDocument/2006/relationships/slide" Target="slides/slide375.xml"/><Relationship Id="rId142" Type="http://schemas.openxmlformats.org/officeDocument/2006/relationships/slide" Target="slides/slide132.xml"/><Relationship Id="rId263" Type="http://schemas.openxmlformats.org/officeDocument/2006/relationships/slide" Target="slides/slide253.xml"/><Relationship Id="rId384" Type="http://schemas.openxmlformats.org/officeDocument/2006/relationships/slide" Target="slides/slide374.xml"/><Relationship Id="rId141" Type="http://schemas.openxmlformats.org/officeDocument/2006/relationships/slide" Target="slides/slide131.xml"/><Relationship Id="rId262" Type="http://schemas.openxmlformats.org/officeDocument/2006/relationships/slide" Target="slides/slide252.xml"/><Relationship Id="rId383" Type="http://schemas.openxmlformats.org/officeDocument/2006/relationships/slide" Target="slides/slide373.xml"/><Relationship Id="rId140" Type="http://schemas.openxmlformats.org/officeDocument/2006/relationships/slide" Target="slides/slide130.xml"/><Relationship Id="rId261" Type="http://schemas.openxmlformats.org/officeDocument/2006/relationships/slide" Target="slides/slide251.xml"/><Relationship Id="rId382" Type="http://schemas.openxmlformats.org/officeDocument/2006/relationships/slide" Target="slides/slide372.xml"/><Relationship Id="rId5" Type="http://schemas.openxmlformats.org/officeDocument/2006/relationships/slideMaster" Target="slideMasters/slideMaster2.xml"/><Relationship Id="rId147" Type="http://schemas.openxmlformats.org/officeDocument/2006/relationships/slide" Target="slides/slide137.xml"/><Relationship Id="rId268" Type="http://schemas.openxmlformats.org/officeDocument/2006/relationships/slide" Target="slides/slide258.xml"/><Relationship Id="rId389" Type="http://schemas.openxmlformats.org/officeDocument/2006/relationships/font" Target="fonts/Economica-italic.fntdata"/><Relationship Id="rId6" Type="http://schemas.openxmlformats.org/officeDocument/2006/relationships/slideMaster" Target="slideMasters/slideMaster3.xml"/><Relationship Id="rId146" Type="http://schemas.openxmlformats.org/officeDocument/2006/relationships/slide" Target="slides/slide136.xml"/><Relationship Id="rId267" Type="http://schemas.openxmlformats.org/officeDocument/2006/relationships/slide" Target="slides/slide257.xml"/><Relationship Id="rId388" Type="http://schemas.openxmlformats.org/officeDocument/2006/relationships/font" Target="fonts/Economica-bold.fntdata"/><Relationship Id="rId7" Type="http://schemas.openxmlformats.org/officeDocument/2006/relationships/slideMaster" Target="slideMasters/slideMaster4.xml"/><Relationship Id="rId145" Type="http://schemas.openxmlformats.org/officeDocument/2006/relationships/slide" Target="slides/slide135.xml"/><Relationship Id="rId266" Type="http://schemas.openxmlformats.org/officeDocument/2006/relationships/slide" Target="slides/slide256.xml"/><Relationship Id="rId387" Type="http://schemas.openxmlformats.org/officeDocument/2006/relationships/font" Target="fonts/Economica-regular.fntdata"/><Relationship Id="rId8" Type="http://schemas.openxmlformats.org/officeDocument/2006/relationships/slideMaster" Target="slideMasters/slideMaster5.xml"/><Relationship Id="rId144" Type="http://schemas.openxmlformats.org/officeDocument/2006/relationships/slide" Target="slides/slide134.xml"/><Relationship Id="rId265" Type="http://schemas.openxmlformats.org/officeDocument/2006/relationships/slide" Target="slides/slide255.xml"/><Relationship Id="rId386" Type="http://schemas.openxmlformats.org/officeDocument/2006/relationships/slide" Target="slides/slide376.xml"/><Relationship Id="rId260" Type="http://schemas.openxmlformats.org/officeDocument/2006/relationships/slide" Target="slides/slide250.xml"/><Relationship Id="rId381" Type="http://schemas.openxmlformats.org/officeDocument/2006/relationships/slide" Target="slides/slide371.xml"/><Relationship Id="rId380" Type="http://schemas.openxmlformats.org/officeDocument/2006/relationships/slide" Target="slides/slide370.xml"/><Relationship Id="rId139" Type="http://schemas.openxmlformats.org/officeDocument/2006/relationships/slide" Target="slides/slide129.xml"/><Relationship Id="rId138" Type="http://schemas.openxmlformats.org/officeDocument/2006/relationships/slide" Target="slides/slide128.xml"/><Relationship Id="rId259" Type="http://schemas.openxmlformats.org/officeDocument/2006/relationships/slide" Target="slides/slide249.xml"/><Relationship Id="rId137" Type="http://schemas.openxmlformats.org/officeDocument/2006/relationships/slide" Target="slides/slide127.xml"/><Relationship Id="rId258" Type="http://schemas.openxmlformats.org/officeDocument/2006/relationships/slide" Target="slides/slide248.xml"/><Relationship Id="rId379" Type="http://schemas.openxmlformats.org/officeDocument/2006/relationships/slide" Target="slides/slide369.xml"/><Relationship Id="rId132" Type="http://schemas.openxmlformats.org/officeDocument/2006/relationships/slide" Target="slides/slide122.xml"/><Relationship Id="rId253" Type="http://schemas.openxmlformats.org/officeDocument/2006/relationships/slide" Target="slides/slide243.xml"/><Relationship Id="rId374" Type="http://schemas.openxmlformats.org/officeDocument/2006/relationships/slide" Target="slides/slide364.xml"/><Relationship Id="rId131" Type="http://schemas.openxmlformats.org/officeDocument/2006/relationships/slide" Target="slides/slide121.xml"/><Relationship Id="rId252" Type="http://schemas.openxmlformats.org/officeDocument/2006/relationships/slide" Target="slides/slide242.xml"/><Relationship Id="rId373" Type="http://schemas.openxmlformats.org/officeDocument/2006/relationships/slide" Target="slides/slide363.xml"/><Relationship Id="rId130" Type="http://schemas.openxmlformats.org/officeDocument/2006/relationships/slide" Target="slides/slide120.xml"/><Relationship Id="rId251" Type="http://schemas.openxmlformats.org/officeDocument/2006/relationships/slide" Target="slides/slide241.xml"/><Relationship Id="rId372" Type="http://schemas.openxmlformats.org/officeDocument/2006/relationships/slide" Target="slides/slide362.xml"/><Relationship Id="rId250" Type="http://schemas.openxmlformats.org/officeDocument/2006/relationships/slide" Target="slides/slide240.xml"/><Relationship Id="rId371" Type="http://schemas.openxmlformats.org/officeDocument/2006/relationships/slide" Target="slides/slide361.xml"/><Relationship Id="rId136" Type="http://schemas.openxmlformats.org/officeDocument/2006/relationships/slide" Target="slides/slide126.xml"/><Relationship Id="rId257" Type="http://schemas.openxmlformats.org/officeDocument/2006/relationships/slide" Target="slides/slide247.xml"/><Relationship Id="rId378" Type="http://schemas.openxmlformats.org/officeDocument/2006/relationships/slide" Target="slides/slide368.xml"/><Relationship Id="rId135" Type="http://schemas.openxmlformats.org/officeDocument/2006/relationships/slide" Target="slides/slide125.xml"/><Relationship Id="rId256" Type="http://schemas.openxmlformats.org/officeDocument/2006/relationships/slide" Target="slides/slide246.xml"/><Relationship Id="rId377" Type="http://schemas.openxmlformats.org/officeDocument/2006/relationships/slide" Target="slides/slide367.xml"/><Relationship Id="rId134" Type="http://schemas.openxmlformats.org/officeDocument/2006/relationships/slide" Target="slides/slide124.xml"/><Relationship Id="rId255" Type="http://schemas.openxmlformats.org/officeDocument/2006/relationships/slide" Target="slides/slide245.xml"/><Relationship Id="rId376" Type="http://schemas.openxmlformats.org/officeDocument/2006/relationships/slide" Target="slides/slide366.xml"/><Relationship Id="rId133" Type="http://schemas.openxmlformats.org/officeDocument/2006/relationships/slide" Target="slides/slide123.xml"/><Relationship Id="rId254" Type="http://schemas.openxmlformats.org/officeDocument/2006/relationships/slide" Target="slides/slide244.xml"/><Relationship Id="rId375" Type="http://schemas.openxmlformats.org/officeDocument/2006/relationships/slide" Target="slides/slide365.xml"/><Relationship Id="rId172" Type="http://schemas.openxmlformats.org/officeDocument/2006/relationships/slide" Target="slides/slide162.xml"/><Relationship Id="rId293" Type="http://schemas.openxmlformats.org/officeDocument/2006/relationships/slide" Target="slides/slide283.xml"/><Relationship Id="rId171" Type="http://schemas.openxmlformats.org/officeDocument/2006/relationships/slide" Target="slides/slide161.xml"/><Relationship Id="rId292" Type="http://schemas.openxmlformats.org/officeDocument/2006/relationships/slide" Target="slides/slide282.xml"/><Relationship Id="rId170" Type="http://schemas.openxmlformats.org/officeDocument/2006/relationships/slide" Target="slides/slide160.xml"/><Relationship Id="rId291" Type="http://schemas.openxmlformats.org/officeDocument/2006/relationships/slide" Target="slides/slide281.xml"/><Relationship Id="rId290" Type="http://schemas.openxmlformats.org/officeDocument/2006/relationships/slide" Target="slides/slide280.xml"/><Relationship Id="rId165" Type="http://schemas.openxmlformats.org/officeDocument/2006/relationships/slide" Target="slides/slide155.xml"/><Relationship Id="rId286" Type="http://schemas.openxmlformats.org/officeDocument/2006/relationships/slide" Target="slides/slide276.xml"/><Relationship Id="rId164" Type="http://schemas.openxmlformats.org/officeDocument/2006/relationships/slide" Target="slides/slide154.xml"/><Relationship Id="rId285" Type="http://schemas.openxmlformats.org/officeDocument/2006/relationships/slide" Target="slides/slide275.xml"/><Relationship Id="rId163" Type="http://schemas.openxmlformats.org/officeDocument/2006/relationships/slide" Target="slides/slide153.xml"/><Relationship Id="rId284" Type="http://schemas.openxmlformats.org/officeDocument/2006/relationships/slide" Target="slides/slide274.xml"/><Relationship Id="rId162" Type="http://schemas.openxmlformats.org/officeDocument/2006/relationships/slide" Target="slides/slide152.xml"/><Relationship Id="rId283" Type="http://schemas.openxmlformats.org/officeDocument/2006/relationships/slide" Target="slides/slide273.xml"/><Relationship Id="rId169" Type="http://schemas.openxmlformats.org/officeDocument/2006/relationships/slide" Target="slides/slide159.xml"/><Relationship Id="rId168" Type="http://schemas.openxmlformats.org/officeDocument/2006/relationships/slide" Target="slides/slide158.xml"/><Relationship Id="rId289" Type="http://schemas.openxmlformats.org/officeDocument/2006/relationships/slide" Target="slides/slide279.xml"/><Relationship Id="rId167" Type="http://schemas.openxmlformats.org/officeDocument/2006/relationships/slide" Target="slides/slide157.xml"/><Relationship Id="rId288" Type="http://schemas.openxmlformats.org/officeDocument/2006/relationships/slide" Target="slides/slide278.xml"/><Relationship Id="rId166" Type="http://schemas.openxmlformats.org/officeDocument/2006/relationships/slide" Target="slides/slide156.xml"/><Relationship Id="rId287" Type="http://schemas.openxmlformats.org/officeDocument/2006/relationships/slide" Target="slides/slide277.xml"/><Relationship Id="rId161" Type="http://schemas.openxmlformats.org/officeDocument/2006/relationships/slide" Target="slides/slide151.xml"/><Relationship Id="rId282" Type="http://schemas.openxmlformats.org/officeDocument/2006/relationships/slide" Target="slides/slide272.xml"/><Relationship Id="rId160" Type="http://schemas.openxmlformats.org/officeDocument/2006/relationships/slide" Target="slides/slide150.xml"/><Relationship Id="rId281" Type="http://schemas.openxmlformats.org/officeDocument/2006/relationships/slide" Target="slides/slide271.xml"/><Relationship Id="rId280" Type="http://schemas.openxmlformats.org/officeDocument/2006/relationships/slide" Target="slides/slide270.xml"/><Relationship Id="rId159" Type="http://schemas.openxmlformats.org/officeDocument/2006/relationships/slide" Target="slides/slide149.xml"/><Relationship Id="rId154" Type="http://schemas.openxmlformats.org/officeDocument/2006/relationships/slide" Target="slides/slide144.xml"/><Relationship Id="rId275" Type="http://schemas.openxmlformats.org/officeDocument/2006/relationships/slide" Target="slides/slide265.xml"/><Relationship Id="rId396" Type="http://schemas.openxmlformats.org/officeDocument/2006/relationships/font" Target="fonts/SourceCodePro-bold.fntdata"/><Relationship Id="rId153" Type="http://schemas.openxmlformats.org/officeDocument/2006/relationships/slide" Target="slides/slide143.xml"/><Relationship Id="rId274" Type="http://schemas.openxmlformats.org/officeDocument/2006/relationships/slide" Target="slides/slide264.xml"/><Relationship Id="rId395" Type="http://schemas.openxmlformats.org/officeDocument/2006/relationships/font" Target="fonts/SourceCodePro-regular.fntdata"/><Relationship Id="rId152" Type="http://schemas.openxmlformats.org/officeDocument/2006/relationships/slide" Target="slides/slide142.xml"/><Relationship Id="rId273" Type="http://schemas.openxmlformats.org/officeDocument/2006/relationships/slide" Target="slides/slide263.xml"/><Relationship Id="rId394" Type="http://schemas.openxmlformats.org/officeDocument/2006/relationships/font" Target="fonts/Montserrat-boldItalic.fntdata"/><Relationship Id="rId151" Type="http://schemas.openxmlformats.org/officeDocument/2006/relationships/slide" Target="slides/slide141.xml"/><Relationship Id="rId272" Type="http://schemas.openxmlformats.org/officeDocument/2006/relationships/slide" Target="slides/slide262.xml"/><Relationship Id="rId393" Type="http://schemas.openxmlformats.org/officeDocument/2006/relationships/font" Target="fonts/Montserrat-italic.fntdata"/><Relationship Id="rId158" Type="http://schemas.openxmlformats.org/officeDocument/2006/relationships/slide" Target="slides/slide148.xml"/><Relationship Id="rId279" Type="http://schemas.openxmlformats.org/officeDocument/2006/relationships/slide" Target="slides/slide269.xml"/><Relationship Id="rId157" Type="http://schemas.openxmlformats.org/officeDocument/2006/relationships/slide" Target="slides/slide147.xml"/><Relationship Id="rId278" Type="http://schemas.openxmlformats.org/officeDocument/2006/relationships/slide" Target="slides/slide268.xml"/><Relationship Id="rId399" Type="http://schemas.openxmlformats.org/officeDocument/2006/relationships/font" Target="fonts/OpenSans-regular.fntdata"/><Relationship Id="rId156" Type="http://schemas.openxmlformats.org/officeDocument/2006/relationships/slide" Target="slides/slide146.xml"/><Relationship Id="rId277" Type="http://schemas.openxmlformats.org/officeDocument/2006/relationships/slide" Target="slides/slide267.xml"/><Relationship Id="rId398" Type="http://schemas.openxmlformats.org/officeDocument/2006/relationships/font" Target="fonts/Oswald-bold.fntdata"/><Relationship Id="rId155" Type="http://schemas.openxmlformats.org/officeDocument/2006/relationships/slide" Target="slides/slide145.xml"/><Relationship Id="rId276" Type="http://schemas.openxmlformats.org/officeDocument/2006/relationships/slide" Target="slides/slide266.xml"/><Relationship Id="rId397" Type="http://schemas.openxmlformats.org/officeDocument/2006/relationships/font" Target="fonts/Oswald-regular.fntdata"/><Relationship Id="rId40" Type="http://schemas.openxmlformats.org/officeDocument/2006/relationships/slide" Target="slides/slide30.xml"/><Relationship Id="rId42" Type="http://schemas.openxmlformats.org/officeDocument/2006/relationships/slide" Target="slides/slide32.xml"/><Relationship Id="rId41" Type="http://schemas.openxmlformats.org/officeDocument/2006/relationships/slide" Target="slides/slide31.xml"/><Relationship Id="rId44" Type="http://schemas.openxmlformats.org/officeDocument/2006/relationships/slide" Target="slides/slide34.xml"/><Relationship Id="rId43" Type="http://schemas.openxmlformats.org/officeDocument/2006/relationships/slide" Target="slides/slide33.xml"/><Relationship Id="rId46" Type="http://schemas.openxmlformats.org/officeDocument/2006/relationships/slide" Target="slides/slide36.xml"/><Relationship Id="rId45" Type="http://schemas.openxmlformats.org/officeDocument/2006/relationships/slide" Target="slides/slide35.xml"/><Relationship Id="rId48" Type="http://schemas.openxmlformats.org/officeDocument/2006/relationships/slide" Target="slides/slide38.xml"/><Relationship Id="rId47" Type="http://schemas.openxmlformats.org/officeDocument/2006/relationships/slide" Target="slides/slide37.xml"/><Relationship Id="rId49" Type="http://schemas.openxmlformats.org/officeDocument/2006/relationships/slide" Target="slides/slide39.xml"/><Relationship Id="rId31" Type="http://schemas.openxmlformats.org/officeDocument/2006/relationships/slide" Target="slides/slide21.xml"/><Relationship Id="rId30" Type="http://schemas.openxmlformats.org/officeDocument/2006/relationships/slide" Target="slides/slide20.xml"/><Relationship Id="rId33" Type="http://schemas.openxmlformats.org/officeDocument/2006/relationships/slide" Target="slides/slide23.xml"/><Relationship Id="rId32" Type="http://schemas.openxmlformats.org/officeDocument/2006/relationships/slide" Target="slides/slide22.xml"/><Relationship Id="rId35" Type="http://schemas.openxmlformats.org/officeDocument/2006/relationships/slide" Target="slides/slide25.xml"/><Relationship Id="rId34" Type="http://schemas.openxmlformats.org/officeDocument/2006/relationships/slide" Target="slides/slide24.xml"/><Relationship Id="rId37" Type="http://schemas.openxmlformats.org/officeDocument/2006/relationships/slide" Target="slides/slide27.xml"/><Relationship Id="rId36" Type="http://schemas.openxmlformats.org/officeDocument/2006/relationships/slide" Target="slides/slide26.xml"/><Relationship Id="rId39" Type="http://schemas.openxmlformats.org/officeDocument/2006/relationships/slide" Target="slides/slide29.xml"/><Relationship Id="rId38" Type="http://schemas.openxmlformats.org/officeDocument/2006/relationships/slide" Target="slides/slide28.xml"/><Relationship Id="rId20" Type="http://schemas.openxmlformats.org/officeDocument/2006/relationships/slide" Target="slides/slide10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402" Type="http://schemas.openxmlformats.org/officeDocument/2006/relationships/font" Target="fonts/OpenSans-boldItalic.fntdata"/><Relationship Id="rId401" Type="http://schemas.openxmlformats.org/officeDocument/2006/relationships/font" Target="fonts/OpenSans-italic.fntdata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400" Type="http://schemas.openxmlformats.org/officeDocument/2006/relationships/font" Target="fonts/OpenSans-bold.fntdata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9" Type="http://schemas.openxmlformats.org/officeDocument/2006/relationships/slide" Target="slides/slide9.xml"/><Relationship Id="rId18" Type="http://schemas.openxmlformats.org/officeDocument/2006/relationships/slide" Target="slides/slide8.xml"/><Relationship Id="rId84" Type="http://schemas.openxmlformats.org/officeDocument/2006/relationships/slide" Target="slides/slide74.xml"/><Relationship Id="rId83" Type="http://schemas.openxmlformats.org/officeDocument/2006/relationships/slide" Target="slides/slide73.xml"/><Relationship Id="rId86" Type="http://schemas.openxmlformats.org/officeDocument/2006/relationships/slide" Target="slides/slide76.xml"/><Relationship Id="rId85" Type="http://schemas.openxmlformats.org/officeDocument/2006/relationships/slide" Target="slides/slide75.xml"/><Relationship Id="rId88" Type="http://schemas.openxmlformats.org/officeDocument/2006/relationships/slide" Target="slides/slide78.xml"/><Relationship Id="rId87" Type="http://schemas.openxmlformats.org/officeDocument/2006/relationships/slide" Target="slides/slide77.xml"/><Relationship Id="rId89" Type="http://schemas.openxmlformats.org/officeDocument/2006/relationships/slide" Target="slides/slide79.xml"/><Relationship Id="rId80" Type="http://schemas.openxmlformats.org/officeDocument/2006/relationships/slide" Target="slides/slide70.xml"/><Relationship Id="rId82" Type="http://schemas.openxmlformats.org/officeDocument/2006/relationships/slide" Target="slides/slide72.xml"/><Relationship Id="rId81" Type="http://schemas.openxmlformats.org/officeDocument/2006/relationships/slide" Target="slides/slide71.xml"/><Relationship Id="rId73" Type="http://schemas.openxmlformats.org/officeDocument/2006/relationships/slide" Target="slides/slide63.xml"/><Relationship Id="rId72" Type="http://schemas.openxmlformats.org/officeDocument/2006/relationships/slide" Target="slides/slide62.xml"/><Relationship Id="rId75" Type="http://schemas.openxmlformats.org/officeDocument/2006/relationships/slide" Target="slides/slide65.xml"/><Relationship Id="rId74" Type="http://schemas.openxmlformats.org/officeDocument/2006/relationships/slide" Target="slides/slide64.xml"/><Relationship Id="rId77" Type="http://schemas.openxmlformats.org/officeDocument/2006/relationships/slide" Target="slides/slide67.xml"/><Relationship Id="rId76" Type="http://schemas.openxmlformats.org/officeDocument/2006/relationships/slide" Target="slides/slide66.xml"/><Relationship Id="rId79" Type="http://schemas.openxmlformats.org/officeDocument/2006/relationships/slide" Target="slides/slide69.xml"/><Relationship Id="rId78" Type="http://schemas.openxmlformats.org/officeDocument/2006/relationships/slide" Target="slides/slide68.xml"/><Relationship Id="rId71" Type="http://schemas.openxmlformats.org/officeDocument/2006/relationships/slide" Target="slides/slide61.xml"/><Relationship Id="rId70" Type="http://schemas.openxmlformats.org/officeDocument/2006/relationships/slide" Target="slides/slide60.xml"/><Relationship Id="rId62" Type="http://schemas.openxmlformats.org/officeDocument/2006/relationships/slide" Target="slides/slide52.xml"/><Relationship Id="rId61" Type="http://schemas.openxmlformats.org/officeDocument/2006/relationships/slide" Target="slides/slide51.xml"/><Relationship Id="rId64" Type="http://schemas.openxmlformats.org/officeDocument/2006/relationships/slide" Target="slides/slide54.xml"/><Relationship Id="rId63" Type="http://schemas.openxmlformats.org/officeDocument/2006/relationships/slide" Target="slides/slide53.xml"/><Relationship Id="rId66" Type="http://schemas.openxmlformats.org/officeDocument/2006/relationships/slide" Target="slides/slide56.xml"/><Relationship Id="rId65" Type="http://schemas.openxmlformats.org/officeDocument/2006/relationships/slide" Target="slides/slide55.xml"/><Relationship Id="rId68" Type="http://schemas.openxmlformats.org/officeDocument/2006/relationships/slide" Target="slides/slide58.xml"/><Relationship Id="rId67" Type="http://schemas.openxmlformats.org/officeDocument/2006/relationships/slide" Target="slides/slide57.xml"/><Relationship Id="rId60" Type="http://schemas.openxmlformats.org/officeDocument/2006/relationships/slide" Target="slides/slide50.xml"/><Relationship Id="rId69" Type="http://schemas.openxmlformats.org/officeDocument/2006/relationships/slide" Target="slides/slide59.xml"/><Relationship Id="rId51" Type="http://schemas.openxmlformats.org/officeDocument/2006/relationships/slide" Target="slides/slide41.xml"/><Relationship Id="rId50" Type="http://schemas.openxmlformats.org/officeDocument/2006/relationships/slide" Target="slides/slide40.xml"/><Relationship Id="rId53" Type="http://schemas.openxmlformats.org/officeDocument/2006/relationships/slide" Target="slides/slide43.xml"/><Relationship Id="rId52" Type="http://schemas.openxmlformats.org/officeDocument/2006/relationships/slide" Target="slides/slide42.xml"/><Relationship Id="rId55" Type="http://schemas.openxmlformats.org/officeDocument/2006/relationships/slide" Target="slides/slide45.xml"/><Relationship Id="rId54" Type="http://schemas.openxmlformats.org/officeDocument/2006/relationships/slide" Target="slides/slide44.xml"/><Relationship Id="rId57" Type="http://schemas.openxmlformats.org/officeDocument/2006/relationships/slide" Target="slides/slide47.xml"/><Relationship Id="rId56" Type="http://schemas.openxmlformats.org/officeDocument/2006/relationships/slide" Target="slides/slide46.xml"/><Relationship Id="rId59" Type="http://schemas.openxmlformats.org/officeDocument/2006/relationships/slide" Target="slides/slide49.xml"/><Relationship Id="rId58" Type="http://schemas.openxmlformats.org/officeDocument/2006/relationships/slide" Target="slides/slide48.xml"/><Relationship Id="rId107" Type="http://schemas.openxmlformats.org/officeDocument/2006/relationships/slide" Target="slides/slide97.xml"/><Relationship Id="rId228" Type="http://schemas.openxmlformats.org/officeDocument/2006/relationships/slide" Target="slides/slide218.xml"/><Relationship Id="rId349" Type="http://schemas.openxmlformats.org/officeDocument/2006/relationships/slide" Target="slides/slide339.xml"/><Relationship Id="rId106" Type="http://schemas.openxmlformats.org/officeDocument/2006/relationships/slide" Target="slides/slide96.xml"/><Relationship Id="rId227" Type="http://schemas.openxmlformats.org/officeDocument/2006/relationships/slide" Target="slides/slide217.xml"/><Relationship Id="rId348" Type="http://schemas.openxmlformats.org/officeDocument/2006/relationships/slide" Target="slides/slide338.xml"/><Relationship Id="rId105" Type="http://schemas.openxmlformats.org/officeDocument/2006/relationships/slide" Target="slides/slide95.xml"/><Relationship Id="rId226" Type="http://schemas.openxmlformats.org/officeDocument/2006/relationships/slide" Target="slides/slide216.xml"/><Relationship Id="rId347" Type="http://schemas.openxmlformats.org/officeDocument/2006/relationships/slide" Target="slides/slide337.xml"/><Relationship Id="rId104" Type="http://schemas.openxmlformats.org/officeDocument/2006/relationships/slide" Target="slides/slide94.xml"/><Relationship Id="rId225" Type="http://schemas.openxmlformats.org/officeDocument/2006/relationships/slide" Target="slides/slide215.xml"/><Relationship Id="rId346" Type="http://schemas.openxmlformats.org/officeDocument/2006/relationships/slide" Target="slides/slide336.xml"/><Relationship Id="rId109" Type="http://schemas.openxmlformats.org/officeDocument/2006/relationships/slide" Target="slides/slide99.xml"/><Relationship Id="rId108" Type="http://schemas.openxmlformats.org/officeDocument/2006/relationships/slide" Target="slides/slide98.xml"/><Relationship Id="rId229" Type="http://schemas.openxmlformats.org/officeDocument/2006/relationships/slide" Target="slides/slide219.xml"/><Relationship Id="rId220" Type="http://schemas.openxmlformats.org/officeDocument/2006/relationships/slide" Target="slides/slide210.xml"/><Relationship Id="rId341" Type="http://schemas.openxmlformats.org/officeDocument/2006/relationships/slide" Target="slides/slide331.xml"/><Relationship Id="rId340" Type="http://schemas.openxmlformats.org/officeDocument/2006/relationships/slide" Target="slides/slide330.xml"/><Relationship Id="rId103" Type="http://schemas.openxmlformats.org/officeDocument/2006/relationships/slide" Target="slides/slide93.xml"/><Relationship Id="rId224" Type="http://schemas.openxmlformats.org/officeDocument/2006/relationships/slide" Target="slides/slide214.xml"/><Relationship Id="rId345" Type="http://schemas.openxmlformats.org/officeDocument/2006/relationships/slide" Target="slides/slide335.xml"/><Relationship Id="rId102" Type="http://schemas.openxmlformats.org/officeDocument/2006/relationships/slide" Target="slides/slide92.xml"/><Relationship Id="rId223" Type="http://schemas.openxmlformats.org/officeDocument/2006/relationships/slide" Target="slides/slide213.xml"/><Relationship Id="rId344" Type="http://schemas.openxmlformats.org/officeDocument/2006/relationships/slide" Target="slides/slide334.xml"/><Relationship Id="rId101" Type="http://schemas.openxmlformats.org/officeDocument/2006/relationships/slide" Target="slides/slide91.xml"/><Relationship Id="rId222" Type="http://schemas.openxmlformats.org/officeDocument/2006/relationships/slide" Target="slides/slide212.xml"/><Relationship Id="rId343" Type="http://schemas.openxmlformats.org/officeDocument/2006/relationships/slide" Target="slides/slide333.xml"/><Relationship Id="rId100" Type="http://schemas.openxmlformats.org/officeDocument/2006/relationships/slide" Target="slides/slide90.xml"/><Relationship Id="rId221" Type="http://schemas.openxmlformats.org/officeDocument/2006/relationships/slide" Target="slides/slide211.xml"/><Relationship Id="rId342" Type="http://schemas.openxmlformats.org/officeDocument/2006/relationships/slide" Target="slides/slide332.xml"/><Relationship Id="rId217" Type="http://schemas.openxmlformats.org/officeDocument/2006/relationships/slide" Target="slides/slide207.xml"/><Relationship Id="rId338" Type="http://schemas.openxmlformats.org/officeDocument/2006/relationships/slide" Target="slides/slide328.xml"/><Relationship Id="rId216" Type="http://schemas.openxmlformats.org/officeDocument/2006/relationships/slide" Target="slides/slide206.xml"/><Relationship Id="rId337" Type="http://schemas.openxmlformats.org/officeDocument/2006/relationships/slide" Target="slides/slide327.xml"/><Relationship Id="rId215" Type="http://schemas.openxmlformats.org/officeDocument/2006/relationships/slide" Target="slides/slide205.xml"/><Relationship Id="rId336" Type="http://schemas.openxmlformats.org/officeDocument/2006/relationships/slide" Target="slides/slide326.xml"/><Relationship Id="rId214" Type="http://schemas.openxmlformats.org/officeDocument/2006/relationships/slide" Target="slides/slide204.xml"/><Relationship Id="rId335" Type="http://schemas.openxmlformats.org/officeDocument/2006/relationships/slide" Target="slides/slide325.xml"/><Relationship Id="rId219" Type="http://schemas.openxmlformats.org/officeDocument/2006/relationships/slide" Target="slides/slide209.xml"/><Relationship Id="rId218" Type="http://schemas.openxmlformats.org/officeDocument/2006/relationships/slide" Target="slides/slide208.xml"/><Relationship Id="rId339" Type="http://schemas.openxmlformats.org/officeDocument/2006/relationships/slide" Target="slides/slide329.xml"/><Relationship Id="rId330" Type="http://schemas.openxmlformats.org/officeDocument/2006/relationships/slide" Target="slides/slide320.xml"/><Relationship Id="rId213" Type="http://schemas.openxmlformats.org/officeDocument/2006/relationships/slide" Target="slides/slide203.xml"/><Relationship Id="rId334" Type="http://schemas.openxmlformats.org/officeDocument/2006/relationships/slide" Target="slides/slide324.xml"/><Relationship Id="rId212" Type="http://schemas.openxmlformats.org/officeDocument/2006/relationships/slide" Target="slides/slide202.xml"/><Relationship Id="rId333" Type="http://schemas.openxmlformats.org/officeDocument/2006/relationships/slide" Target="slides/slide323.xml"/><Relationship Id="rId211" Type="http://schemas.openxmlformats.org/officeDocument/2006/relationships/slide" Target="slides/slide201.xml"/><Relationship Id="rId332" Type="http://schemas.openxmlformats.org/officeDocument/2006/relationships/slide" Target="slides/slide322.xml"/><Relationship Id="rId210" Type="http://schemas.openxmlformats.org/officeDocument/2006/relationships/slide" Target="slides/slide200.xml"/><Relationship Id="rId331" Type="http://schemas.openxmlformats.org/officeDocument/2006/relationships/slide" Target="slides/slide321.xml"/><Relationship Id="rId370" Type="http://schemas.openxmlformats.org/officeDocument/2006/relationships/slide" Target="slides/slide360.xml"/><Relationship Id="rId129" Type="http://schemas.openxmlformats.org/officeDocument/2006/relationships/slide" Target="slides/slide119.xml"/><Relationship Id="rId128" Type="http://schemas.openxmlformats.org/officeDocument/2006/relationships/slide" Target="slides/slide118.xml"/><Relationship Id="rId249" Type="http://schemas.openxmlformats.org/officeDocument/2006/relationships/slide" Target="slides/slide239.xml"/><Relationship Id="rId127" Type="http://schemas.openxmlformats.org/officeDocument/2006/relationships/slide" Target="slides/slide117.xml"/><Relationship Id="rId248" Type="http://schemas.openxmlformats.org/officeDocument/2006/relationships/slide" Target="slides/slide238.xml"/><Relationship Id="rId369" Type="http://schemas.openxmlformats.org/officeDocument/2006/relationships/slide" Target="slides/slide359.xml"/><Relationship Id="rId126" Type="http://schemas.openxmlformats.org/officeDocument/2006/relationships/slide" Target="slides/slide116.xml"/><Relationship Id="rId247" Type="http://schemas.openxmlformats.org/officeDocument/2006/relationships/slide" Target="slides/slide237.xml"/><Relationship Id="rId368" Type="http://schemas.openxmlformats.org/officeDocument/2006/relationships/slide" Target="slides/slide358.xml"/><Relationship Id="rId121" Type="http://schemas.openxmlformats.org/officeDocument/2006/relationships/slide" Target="slides/slide111.xml"/><Relationship Id="rId242" Type="http://schemas.openxmlformats.org/officeDocument/2006/relationships/slide" Target="slides/slide232.xml"/><Relationship Id="rId363" Type="http://schemas.openxmlformats.org/officeDocument/2006/relationships/slide" Target="slides/slide353.xml"/><Relationship Id="rId120" Type="http://schemas.openxmlformats.org/officeDocument/2006/relationships/slide" Target="slides/slide110.xml"/><Relationship Id="rId241" Type="http://schemas.openxmlformats.org/officeDocument/2006/relationships/slide" Target="slides/slide231.xml"/><Relationship Id="rId362" Type="http://schemas.openxmlformats.org/officeDocument/2006/relationships/slide" Target="slides/slide352.xml"/><Relationship Id="rId240" Type="http://schemas.openxmlformats.org/officeDocument/2006/relationships/slide" Target="slides/slide230.xml"/><Relationship Id="rId361" Type="http://schemas.openxmlformats.org/officeDocument/2006/relationships/slide" Target="slides/slide351.xml"/><Relationship Id="rId360" Type="http://schemas.openxmlformats.org/officeDocument/2006/relationships/slide" Target="slides/slide350.xml"/><Relationship Id="rId125" Type="http://schemas.openxmlformats.org/officeDocument/2006/relationships/slide" Target="slides/slide115.xml"/><Relationship Id="rId246" Type="http://schemas.openxmlformats.org/officeDocument/2006/relationships/slide" Target="slides/slide236.xml"/><Relationship Id="rId367" Type="http://schemas.openxmlformats.org/officeDocument/2006/relationships/slide" Target="slides/slide357.xml"/><Relationship Id="rId124" Type="http://schemas.openxmlformats.org/officeDocument/2006/relationships/slide" Target="slides/slide114.xml"/><Relationship Id="rId245" Type="http://schemas.openxmlformats.org/officeDocument/2006/relationships/slide" Target="slides/slide235.xml"/><Relationship Id="rId366" Type="http://schemas.openxmlformats.org/officeDocument/2006/relationships/slide" Target="slides/slide356.xml"/><Relationship Id="rId123" Type="http://schemas.openxmlformats.org/officeDocument/2006/relationships/slide" Target="slides/slide113.xml"/><Relationship Id="rId244" Type="http://schemas.openxmlformats.org/officeDocument/2006/relationships/slide" Target="slides/slide234.xml"/><Relationship Id="rId365" Type="http://schemas.openxmlformats.org/officeDocument/2006/relationships/slide" Target="slides/slide355.xml"/><Relationship Id="rId122" Type="http://schemas.openxmlformats.org/officeDocument/2006/relationships/slide" Target="slides/slide112.xml"/><Relationship Id="rId243" Type="http://schemas.openxmlformats.org/officeDocument/2006/relationships/slide" Target="slides/slide233.xml"/><Relationship Id="rId364" Type="http://schemas.openxmlformats.org/officeDocument/2006/relationships/slide" Target="slides/slide354.xml"/><Relationship Id="rId95" Type="http://schemas.openxmlformats.org/officeDocument/2006/relationships/slide" Target="slides/slide85.xml"/><Relationship Id="rId94" Type="http://schemas.openxmlformats.org/officeDocument/2006/relationships/slide" Target="slides/slide84.xml"/><Relationship Id="rId97" Type="http://schemas.openxmlformats.org/officeDocument/2006/relationships/slide" Target="slides/slide87.xml"/><Relationship Id="rId96" Type="http://schemas.openxmlformats.org/officeDocument/2006/relationships/slide" Target="slides/slide86.xml"/><Relationship Id="rId99" Type="http://schemas.openxmlformats.org/officeDocument/2006/relationships/slide" Target="slides/slide89.xml"/><Relationship Id="rId98" Type="http://schemas.openxmlformats.org/officeDocument/2006/relationships/slide" Target="slides/slide88.xml"/><Relationship Id="rId91" Type="http://schemas.openxmlformats.org/officeDocument/2006/relationships/slide" Target="slides/slide81.xml"/><Relationship Id="rId90" Type="http://schemas.openxmlformats.org/officeDocument/2006/relationships/slide" Target="slides/slide80.xml"/><Relationship Id="rId93" Type="http://schemas.openxmlformats.org/officeDocument/2006/relationships/slide" Target="slides/slide83.xml"/><Relationship Id="rId92" Type="http://schemas.openxmlformats.org/officeDocument/2006/relationships/slide" Target="slides/slide82.xml"/><Relationship Id="rId118" Type="http://schemas.openxmlformats.org/officeDocument/2006/relationships/slide" Target="slides/slide108.xml"/><Relationship Id="rId239" Type="http://schemas.openxmlformats.org/officeDocument/2006/relationships/slide" Target="slides/slide229.xml"/><Relationship Id="rId117" Type="http://schemas.openxmlformats.org/officeDocument/2006/relationships/slide" Target="slides/slide107.xml"/><Relationship Id="rId238" Type="http://schemas.openxmlformats.org/officeDocument/2006/relationships/slide" Target="slides/slide228.xml"/><Relationship Id="rId359" Type="http://schemas.openxmlformats.org/officeDocument/2006/relationships/slide" Target="slides/slide349.xml"/><Relationship Id="rId116" Type="http://schemas.openxmlformats.org/officeDocument/2006/relationships/slide" Target="slides/slide106.xml"/><Relationship Id="rId237" Type="http://schemas.openxmlformats.org/officeDocument/2006/relationships/slide" Target="slides/slide227.xml"/><Relationship Id="rId358" Type="http://schemas.openxmlformats.org/officeDocument/2006/relationships/slide" Target="slides/slide348.xml"/><Relationship Id="rId115" Type="http://schemas.openxmlformats.org/officeDocument/2006/relationships/slide" Target="slides/slide105.xml"/><Relationship Id="rId236" Type="http://schemas.openxmlformats.org/officeDocument/2006/relationships/slide" Target="slides/slide226.xml"/><Relationship Id="rId357" Type="http://schemas.openxmlformats.org/officeDocument/2006/relationships/slide" Target="slides/slide347.xml"/><Relationship Id="rId119" Type="http://schemas.openxmlformats.org/officeDocument/2006/relationships/slide" Target="slides/slide109.xml"/><Relationship Id="rId110" Type="http://schemas.openxmlformats.org/officeDocument/2006/relationships/slide" Target="slides/slide100.xml"/><Relationship Id="rId231" Type="http://schemas.openxmlformats.org/officeDocument/2006/relationships/slide" Target="slides/slide221.xml"/><Relationship Id="rId352" Type="http://schemas.openxmlformats.org/officeDocument/2006/relationships/slide" Target="slides/slide342.xml"/><Relationship Id="rId230" Type="http://schemas.openxmlformats.org/officeDocument/2006/relationships/slide" Target="slides/slide220.xml"/><Relationship Id="rId351" Type="http://schemas.openxmlformats.org/officeDocument/2006/relationships/slide" Target="slides/slide341.xml"/><Relationship Id="rId350" Type="http://schemas.openxmlformats.org/officeDocument/2006/relationships/slide" Target="slides/slide340.xml"/><Relationship Id="rId114" Type="http://schemas.openxmlformats.org/officeDocument/2006/relationships/slide" Target="slides/slide104.xml"/><Relationship Id="rId235" Type="http://schemas.openxmlformats.org/officeDocument/2006/relationships/slide" Target="slides/slide225.xml"/><Relationship Id="rId356" Type="http://schemas.openxmlformats.org/officeDocument/2006/relationships/slide" Target="slides/slide346.xml"/><Relationship Id="rId113" Type="http://schemas.openxmlformats.org/officeDocument/2006/relationships/slide" Target="slides/slide103.xml"/><Relationship Id="rId234" Type="http://schemas.openxmlformats.org/officeDocument/2006/relationships/slide" Target="slides/slide224.xml"/><Relationship Id="rId355" Type="http://schemas.openxmlformats.org/officeDocument/2006/relationships/slide" Target="slides/slide345.xml"/><Relationship Id="rId112" Type="http://schemas.openxmlformats.org/officeDocument/2006/relationships/slide" Target="slides/slide102.xml"/><Relationship Id="rId233" Type="http://schemas.openxmlformats.org/officeDocument/2006/relationships/slide" Target="slides/slide223.xml"/><Relationship Id="rId354" Type="http://schemas.openxmlformats.org/officeDocument/2006/relationships/slide" Target="slides/slide344.xml"/><Relationship Id="rId111" Type="http://schemas.openxmlformats.org/officeDocument/2006/relationships/slide" Target="slides/slide101.xml"/><Relationship Id="rId232" Type="http://schemas.openxmlformats.org/officeDocument/2006/relationships/slide" Target="slides/slide222.xml"/><Relationship Id="rId353" Type="http://schemas.openxmlformats.org/officeDocument/2006/relationships/slide" Target="slides/slide343.xml"/><Relationship Id="rId305" Type="http://schemas.openxmlformats.org/officeDocument/2006/relationships/slide" Target="slides/slide295.xml"/><Relationship Id="rId304" Type="http://schemas.openxmlformats.org/officeDocument/2006/relationships/slide" Target="slides/slide294.xml"/><Relationship Id="rId303" Type="http://schemas.openxmlformats.org/officeDocument/2006/relationships/slide" Target="slides/slide293.xml"/><Relationship Id="rId302" Type="http://schemas.openxmlformats.org/officeDocument/2006/relationships/slide" Target="slides/slide292.xml"/><Relationship Id="rId309" Type="http://schemas.openxmlformats.org/officeDocument/2006/relationships/slide" Target="slides/slide299.xml"/><Relationship Id="rId308" Type="http://schemas.openxmlformats.org/officeDocument/2006/relationships/slide" Target="slides/slide298.xml"/><Relationship Id="rId307" Type="http://schemas.openxmlformats.org/officeDocument/2006/relationships/slide" Target="slides/slide297.xml"/><Relationship Id="rId306" Type="http://schemas.openxmlformats.org/officeDocument/2006/relationships/slide" Target="slides/slide296.xml"/><Relationship Id="rId301" Type="http://schemas.openxmlformats.org/officeDocument/2006/relationships/slide" Target="slides/slide291.xml"/><Relationship Id="rId300" Type="http://schemas.openxmlformats.org/officeDocument/2006/relationships/slide" Target="slides/slide290.xml"/><Relationship Id="rId206" Type="http://schemas.openxmlformats.org/officeDocument/2006/relationships/slide" Target="slides/slide196.xml"/><Relationship Id="rId327" Type="http://schemas.openxmlformats.org/officeDocument/2006/relationships/slide" Target="slides/slide317.xml"/><Relationship Id="rId205" Type="http://schemas.openxmlformats.org/officeDocument/2006/relationships/slide" Target="slides/slide195.xml"/><Relationship Id="rId326" Type="http://schemas.openxmlformats.org/officeDocument/2006/relationships/slide" Target="slides/slide316.xml"/><Relationship Id="rId204" Type="http://schemas.openxmlformats.org/officeDocument/2006/relationships/slide" Target="slides/slide194.xml"/><Relationship Id="rId325" Type="http://schemas.openxmlformats.org/officeDocument/2006/relationships/slide" Target="slides/slide315.xml"/><Relationship Id="rId203" Type="http://schemas.openxmlformats.org/officeDocument/2006/relationships/slide" Target="slides/slide193.xml"/><Relationship Id="rId324" Type="http://schemas.openxmlformats.org/officeDocument/2006/relationships/slide" Target="slides/slide314.xml"/><Relationship Id="rId209" Type="http://schemas.openxmlformats.org/officeDocument/2006/relationships/slide" Target="slides/slide199.xml"/><Relationship Id="rId208" Type="http://schemas.openxmlformats.org/officeDocument/2006/relationships/slide" Target="slides/slide198.xml"/><Relationship Id="rId329" Type="http://schemas.openxmlformats.org/officeDocument/2006/relationships/slide" Target="slides/slide319.xml"/><Relationship Id="rId207" Type="http://schemas.openxmlformats.org/officeDocument/2006/relationships/slide" Target="slides/slide197.xml"/><Relationship Id="rId328" Type="http://schemas.openxmlformats.org/officeDocument/2006/relationships/slide" Target="slides/slide318.xml"/><Relationship Id="rId202" Type="http://schemas.openxmlformats.org/officeDocument/2006/relationships/slide" Target="slides/slide192.xml"/><Relationship Id="rId323" Type="http://schemas.openxmlformats.org/officeDocument/2006/relationships/slide" Target="slides/slide313.xml"/><Relationship Id="rId201" Type="http://schemas.openxmlformats.org/officeDocument/2006/relationships/slide" Target="slides/slide191.xml"/><Relationship Id="rId322" Type="http://schemas.openxmlformats.org/officeDocument/2006/relationships/slide" Target="slides/slide312.xml"/><Relationship Id="rId200" Type="http://schemas.openxmlformats.org/officeDocument/2006/relationships/slide" Target="slides/slide190.xml"/><Relationship Id="rId321" Type="http://schemas.openxmlformats.org/officeDocument/2006/relationships/slide" Target="slides/slide311.xml"/><Relationship Id="rId320" Type="http://schemas.openxmlformats.org/officeDocument/2006/relationships/slide" Target="slides/slide310.xml"/><Relationship Id="rId316" Type="http://schemas.openxmlformats.org/officeDocument/2006/relationships/slide" Target="slides/slide306.xml"/><Relationship Id="rId315" Type="http://schemas.openxmlformats.org/officeDocument/2006/relationships/slide" Target="slides/slide305.xml"/><Relationship Id="rId314" Type="http://schemas.openxmlformats.org/officeDocument/2006/relationships/slide" Target="slides/slide304.xml"/><Relationship Id="rId313" Type="http://schemas.openxmlformats.org/officeDocument/2006/relationships/slide" Target="slides/slide303.xml"/><Relationship Id="rId319" Type="http://schemas.openxmlformats.org/officeDocument/2006/relationships/slide" Target="slides/slide309.xml"/><Relationship Id="rId318" Type="http://schemas.openxmlformats.org/officeDocument/2006/relationships/slide" Target="slides/slide308.xml"/><Relationship Id="rId317" Type="http://schemas.openxmlformats.org/officeDocument/2006/relationships/slide" Target="slides/slide307.xml"/><Relationship Id="rId312" Type="http://schemas.openxmlformats.org/officeDocument/2006/relationships/slide" Target="slides/slide302.xml"/><Relationship Id="rId311" Type="http://schemas.openxmlformats.org/officeDocument/2006/relationships/slide" Target="slides/slide301.xml"/><Relationship Id="rId310" Type="http://schemas.openxmlformats.org/officeDocument/2006/relationships/slide" Target="slides/slide30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4fcfaac33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g4fcfaac33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54695991b7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g54695991b7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3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55ce73c858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5" name="Google Shape;1265;g55ce73c858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55ce73c858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4" name="Google Shape;1274;g55ce73c858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2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g55ce73c858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4" name="Google Shape;1284;g55ce73c858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2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g55ce73c858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4" name="Google Shape;1294;g55ce73c858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2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g55ce73c858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4" name="Google Shape;1304;g55ce73c858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g55ce73c858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4" name="Google Shape;1314;g55ce73c858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5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g559c8cb81d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7" name="Google Shape;1327;g559c8cb81d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7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g559c8cb81d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9" name="Google Shape;1339;g559c8cb81d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6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g559c8cb81d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8" name="Google Shape;1348;g559c8cb81d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559c8cb81d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9" name="Google Shape;1359;g559c8cb81d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54695991b7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g54695991b7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g559c8cb81d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0" name="Google Shape;1370;g559c8cb81d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7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g559c8cb81d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9" name="Google Shape;1379;g559c8cb81d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7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g559c8cb81d_0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9" name="Google Shape;1389;g559c8cb81d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g559c8cb81d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9" name="Google Shape;1399;g559c8cb81d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6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g559c8cb81d_0_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8" name="Google Shape;1408;g559c8cb81d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6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559c8cb81d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8" name="Google Shape;1418;g559c8cb81d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6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g559c8cb81d_0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8" name="Google Shape;1428;g559c8cb81d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5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g559c8cb81d_0_3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7" name="Google Shape;1437;g559c8cb81d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5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g559c8cb81d_0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7" name="Google Shape;1447;g559c8cb81d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5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g559c8cb81d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7" name="Google Shape;1457;g559c8cb81d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54695991b7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4" name="Google Shape;404;g54695991b7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g559c8cb81d_0_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6" name="Google Shape;1466;g559c8cb81d_0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g559c8cb81d_0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5" name="Google Shape;1475;g559c8cb81d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3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g559c8cb81d_0_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5" name="Google Shape;1485;g559c8cb81d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3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559c8cb81d_0_3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Google Shape;1495;g559c8cb81d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3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g559c8cb81d_0_3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5" name="Google Shape;1505;g559c8cb81d_0_3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9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g559c8cb81d_0_3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1" name="Google Shape;1511;g559c8cb81d_0_3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g559c8cb81d_0_4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3" name="Google Shape;1523;g559c8cb81d_0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3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g559c8cb81d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5" name="Google Shape;1535;g559c8cb81d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g559c8cb81d_0_4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7" name="Google Shape;1547;g559c8cb81d_0_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g559c8cb81d_0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9" name="Google Shape;1559;g559c8cb81d_0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54695991b7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4" name="Google Shape;414;g54695991b7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9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559c8cb81d_0_4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559c8cb81d_0_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g559c8cb81d_0_4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3" name="Google Shape;1583;g559c8cb81d_0_4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3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559c8cb81d_0_4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559c8cb81d_0_4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559c8cb81d_0_4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7" name="Google Shape;1607;g559c8cb81d_0_4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7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559c8cb81d_0_4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559c8cb81d_0_4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9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g559c8cb81d_0_5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1" name="Google Shape;1631;g559c8cb81d_0_5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6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559c8cb81d_0_5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559c8cb81d_0_5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8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g559c8cb81d_0_5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0" name="Google Shape;1650;g559c8cb81d_0_5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g559c8cb81d_0_5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3" name="Google Shape;1663;g559c8cb81d_0_5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g559c8cb81d_0_5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4" name="Google Shape;1674;g559c8cb81d_0_5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54695991b7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4" name="Google Shape;424;g54695991b7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8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g559c8cb81d_0_5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0" name="Google Shape;1680;g559c8cb81d_0_5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5" name="Shape 1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g559c8cb81d_0_5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7" name="Google Shape;1687;g559c8cb81d_0_5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559c8cb81d_0_5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5" name="Google Shape;1695;g559c8cb81d_0_5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9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g559c8cb81d_0_5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1" name="Google Shape;1701;g559c8cb81d_0_5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6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g559c8cb81d_0_5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8" name="Google Shape;1708;g559c8cb81d_0_5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4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559c8cb81d_0_5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6" name="Google Shape;1716;g559c8cb81d_0_5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4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g559c8cb81d_0_5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6" name="Google Shape;1726;g559c8cb81d_0_5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0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g559c8cb81d_0_5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2" name="Google Shape;1732;g559c8cb81d_0_5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g559c8cb81d_0_6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9" name="Google Shape;1739;g559c8cb81d_0_6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5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" name="Google Shape;1746;g559c8cb81d_0_6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7" name="Google Shape;1747;g559c8cb81d_0_6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54695991b7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4" name="Google Shape;434;g54695991b7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5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g559c8cb81d_0_6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7" name="Google Shape;1757;g559c8cb81d_0_6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559c8cb81d_0_6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3" name="Google Shape;1763;g559c8cb81d_0_6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8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g559c8cb81d_0_6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0" name="Google Shape;1770;g559c8cb81d_0_6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6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559c8cb81d_0_6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8" name="Google Shape;1778;g559c8cb81d_0_6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6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" name="Google Shape;1787;g559c8cb81d_0_6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8" name="Google Shape;1788;g559c8cb81d_0_6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9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Google Shape;1800;g559c8cb81d_0_6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1" name="Google Shape;1801;g559c8cb81d_0_6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7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Google Shape;1808;g559c8cb81d_0_6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9" name="Google Shape;1809;g559c8cb81d_0_6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6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Google Shape;1817;g559c8cb81d_0_6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8" name="Google Shape;1818;g559c8cb81d_0_6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5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g559c8cb81d_0_6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7" name="Google Shape;1827;g559c8cb81d_0_6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4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Google Shape;1835;g559c8cb81d_0_6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6" name="Google Shape;1836;g559c8cb81d_0_6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54695991b7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4" name="Google Shape;444;g54695991b7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3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Google Shape;1844;g559c8cb81d_0_6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5" name="Google Shape;1845;g559c8cb81d_0_6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2" name="Shape 1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" name="Google Shape;1853;g559c8cb81d_0_7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4" name="Google Shape;1854;g559c8cb81d_0_7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g559c8cb81d_0_7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3" name="Google Shape;1863;g559c8cb81d_0_7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3" name="Shape 1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" name="Google Shape;1874;g559c8cb81d_0_7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5" name="Google Shape;1875;g559c8cb81d_0_7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9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Google Shape;1880;g559c8cb81d_0_7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1" name="Google Shape;1881;g559c8cb81d_0_7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0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g559c8cb81d_0_7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2" name="Google Shape;1892;g559c8cb81d_0_7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1" name="Shape 1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" name="Google Shape;1902;g559c8cb81d_0_7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3" name="Google Shape;1903;g559c8cb81d_0_7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2" name="Shape 1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" name="Google Shape;1913;g559c8cb81d_0_7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4" name="Google Shape;1914;g559c8cb81d_0_7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3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g559c8cb81d_0_7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5" name="Google Shape;1925;g559c8cb81d_0_7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4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Google Shape;1935;g559c8cb81d_0_7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6" name="Google Shape;1936;g559c8cb81d_0_7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54695991b7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4" name="Google Shape;454;g54695991b7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5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Google Shape;1946;g559c8cb81d_0_7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7" name="Google Shape;1947;g559c8cb81d_0_7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6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Google Shape;1957;g559c8cb81d_0_7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8" name="Google Shape;1958;g559c8cb81d_0_7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7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" name="Google Shape;1968;g559c8cb81d_0_8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9" name="Google Shape;1969;g559c8cb81d_0_8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8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559c8cb81d_0_8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0" name="Google Shape;1980;g559c8cb81d_0_8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9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" name="Google Shape;1990;g559c8cb81d_0_8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1" name="Google Shape;1991;g559c8cb81d_0_8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0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1" name="Google Shape;2001;g559c8cb81d_0_8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2" name="Google Shape;2002;g559c8cb81d_0_8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Google Shape;2012;g559c8cb81d_0_8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3" name="Google Shape;2013;g559c8cb81d_0_8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2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Google Shape;2023;g559c8cb81d_0_8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4" name="Google Shape;2024;g559c8cb81d_0_8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3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4" name="Google Shape;2034;g559c8cb81d_0_8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5" name="Google Shape;2035;g559c8cb81d_0_8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4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559c8cb81d_0_8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6" name="Google Shape;2046;g559c8cb81d_0_8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54695991b7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54695991b7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5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559c8cb81d_0_8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7" name="Google Shape;2057;g559c8cb81d_0_8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6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559c8cb81d_0_8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8" name="Google Shape;2068;g559c8cb81d_0_8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7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Google Shape;2078;g559c8cb81d_0_9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9" name="Google Shape;2079;g559c8cb81d_0_9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8" name="Shape 2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" name="Google Shape;2089;g559c8cb81d_0_9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0" name="Google Shape;2090;g559c8cb81d_0_9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9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" name="Google Shape;2100;g559c8cb81d_0_9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1" name="Google Shape;2101;g559c8cb81d_0_9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0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Google Shape;2111;g559c8cb81d_0_9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2" name="Google Shape;2112;g559c8cb81d_0_9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g559c8cb81d_0_9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3" name="Google Shape;2123;g559c8cb81d_0_9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3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4" name="Google Shape;2134;g55ce73c858_0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5" name="Google Shape;2135;g55ce73c858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g55ce73c858_0_3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3" name="Google Shape;2143;g55ce73c858_0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0" name="Shape 2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" name="Google Shape;2151;g55ce73c858_0_3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2" name="Google Shape;2152;g55ce73c858_0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54695991b7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3" name="Google Shape;473;g54695991b7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9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g55ce73c858_0_3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1" name="Google Shape;2161;g55ce73c858_0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8" name="Shape 2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9" name="Google Shape;2169;g55ce73c858_0_3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0" name="Google Shape;2170;g55ce73c858_0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7" name="Shape 2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" name="Google Shape;2178;g55ce73c858_0_3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9" name="Google Shape;2179;g55ce73c858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6" name="Shape 2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7" name="Google Shape;2187;g55ce73c858_0_3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8" name="Google Shape;2188;g55ce73c858_0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5" name="Shape 2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6" name="Google Shape;2196;g55ce73c858_0_4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7" name="Google Shape;2197;g55ce73c858_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4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5" name="Google Shape;2205;g55ce73c858_0_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6" name="Google Shape;2206;g55ce73c858_0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3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g55ce73c858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5" name="Google Shape;2215;g55ce73c858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2" name="Shape 2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3" name="Google Shape;2223;g55ce73c858_0_4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4" name="Google Shape;2224;g55ce73c858_0_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" name="Google Shape;2232;g55ce73c858_0_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3" name="Google Shape;2233;g55ce73c858_0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0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1" name="Google Shape;2241;g55ce73c858_0_4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2" name="Google Shape;2242;g55ce73c858_0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4fcfaac33c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g4fcfaac33c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54695991b7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2" name="Google Shape;482;g54695991b7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9" name="Shape 2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" name="Google Shape;2250;g55ce73c858_0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1" name="Google Shape;2251;g55ce73c858_0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8" name="Shape 2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9" name="Google Shape;2259;g55ce73c858_0_4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0" name="Google Shape;2260;g55ce73c858_0_4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7" name="Shape 2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8" name="Google Shape;2268;g55ce73c858_0_4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9" name="Google Shape;2269;g55ce73c858_0_4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6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" name="Google Shape;2277;g55ce73c858_0_4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8" name="Google Shape;2278;g55ce73c858_0_4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5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Google Shape;2286;g55ce73c858_0_4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7" name="Google Shape;2287;g55ce73c858_0_4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4" name="Shape 2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5" name="Google Shape;2295;g55ce73c858_0_4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6" name="Google Shape;2296;g55ce73c858_0_4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3" name="Shape 2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" name="Google Shape;2304;g55ce73c858_0_4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5" name="Google Shape;2305;g55ce73c858_0_4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2" name="Shape 2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3" name="Google Shape;2313;g55ce73c858_0_5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4" name="Google Shape;2314;g55ce73c858_0_5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1" name="Shape 2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" name="Google Shape;2322;g55ce73c858_0_5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3" name="Google Shape;2323;g55ce73c858_0_5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0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Google Shape;2331;g55ce73c858_0_5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2" name="Google Shape;2332;g55ce73c858_0_5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54695991b7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1" name="Google Shape;491;g54695991b7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9" name="Shape 2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0" name="Google Shape;2340;g55ce73c858_0_5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1" name="Google Shape;2341;g55ce73c858_0_5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8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" name="Google Shape;2349;g55ce73c858_0_5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0" name="Google Shape;2350;g55ce73c858_0_5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0" name="Shape 2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1" name="Google Shape;2361;g559c8cb81d_0_9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2" name="Google Shape;2362;g559c8cb81d_0_9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1" name="Shape 2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2" name="Google Shape;2372;g559c8cb81d_0_9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3" name="Google Shape;2373;g559c8cb81d_0_9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1" name="Shape 2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2" name="Google Shape;2382;g559c8cb81d_0_9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3" name="Google Shape;2383;g559c8cb81d_0_9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1" name="Shape 2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2" name="Google Shape;2392;g559c8cb81d_0_9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3" name="Google Shape;2393;g559c8cb81d_0_9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1" name="Shape 2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2" name="Google Shape;2402;g559c8cb81d_0_9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3" name="Google Shape;2403;g559c8cb81d_0_9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1" name="Shape 2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2" name="Google Shape;2412;g559c8cb81d_0_10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3" name="Google Shape;2413;g559c8cb81d_0_10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1" name="Shape 2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2" name="Google Shape;2422;g559c8cb81d_0_10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3" name="Google Shape;2423;g559c8cb81d_0_1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0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559c8cb81d_0_10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2" name="Google Shape;2432;g559c8cb81d_0_10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54695991b7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0" name="Google Shape;500;g54695991b7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0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g559c8cb81d_0_10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2" name="Google Shape;2442;g559c8cb81d_0_10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0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559c8cb81d_0_10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2" name="Google Shape;2452;g559c8cb81d_0_10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9" name="Shape 2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" name="Google Shape;2460;g559c8cb81d_0_10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1" name="Google Shape;2461;g559c8cb81d_0_10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9" name="Shape 2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" name="Google Shape;2470;g559c8cb81d_0_10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1" name="Google Shape;2471;g559c8cb81d_0_10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9" name="Shape 2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0" name="Google Shape;2480;g559c8cb81d_0_10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1" name="Google Shape;2481;g559c8cb81d_0_10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9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g559c8cb81d_0_10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1" name="Google Shape;2491;g559c8cb81d_0_10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9" name="Shape 2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0" name="Google Shape;2500;g559c8cb81d_0_10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1" name="Google Shape;2501;g559c8cb81d_0_1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8" name="Shape 2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9" name="Google Shape;2509;g559c8cb81d_0_10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0" name="Google Shape;2510;g559c8cb81d_0_10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8" name="Shape 2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" name="Google Shape;2519;g559c8cb81d_0_1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0" name="Google Shape;2520;g559c8cb81d_0_1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8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g559c8cb81d_0_1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0" name="Google Shape;2530;g559c8cb81d_0_1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54695991b7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9" name="Google Shape;509;g54695991b7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9" name="Shape 2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0" name="Google Shape;2540;g559c8cb81d_0_1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1" name="Google Shape;2541;g559c8cb81d_0_1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8" name="Shape 2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" name="Google Shape;2549;g559c8cb81d_0_1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0" name="Google Shape;2550;g559c8cb81d_0_1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8" name="Shape 2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9" name="Google Shape;2559;g559c8cb81d_0_1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0" name="Google Shape;2560;g559c8cb81d_0_1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9" name="Shape 2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" name="Google Shape;2570;g559c8cb81d_0_1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1" name="Google Shape;2571;g559c8cb81d_0_1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0" name="Shape 2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" name="Google Shape;2581;g559c8cb81d_0_1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2" name="Google Shape;2582;g559c8cb81d_0_1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Google Shape;2592;g559c8cb81d_0_1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3" name="Google Shape;2593;g559c8cb81d_0_1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2" name="Shape 2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3" name="Google Shape;2603;g559c8cb81d_0_1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4" name="Google Shape;2604;g559c8cb81d_0_1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3" name="Shape 2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4" name="Google Shape;2614;g559c8cb81d_0_1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5" name="Google Shape;2615;g559c8cb81d_0_1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2" name="Shape 2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3" name="Google Shape;2623;g559c8cb81d_0_1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4" name="Google Shape;2624;g559c8cb81d_0_1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3" name="Shape 2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4" name="Google Shape;2634;g559c8cb81d_0_1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5" name="Google Shape;2635;g559c8cb81d_0_1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54695991b7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8" name="Google Shape;518;g54695991b7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4" name="Shape 2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5" name="Google Shape;2645;g559c8cb81d_0_1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6" name="Google Shape;2646;g559c8cb81d_0_1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5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6" name="Google Shape;2656;g559c8cb81d_0_1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7" name="Google Shape;2657;g559c8cb81d_0_1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7" name="Shape 2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" name="Google Shape;2668;g559c8cb81d_0_1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9" name="Google Shape;2669;g559c8cb81d_0_1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5" name="Shape 2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6" name="Google Shape;2676;g559c8cb81d_0_1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7" name="Google Shape;2677;g559c8cb81d_0_1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2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" name="Google Shape;2683;g559c8cb81d_0_1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4" name="Google Shape;2684;g559c8cb81d_0_1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9" name="Shape 2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0" name="Google Shape;2690;g559c8cb81d_0_1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1" name="Google Shape;2691;g559c8cb81d_0_1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6" name="Shape 2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7" name="Google Shape;2697;g559c8cb81d_0_1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8" name="Google Shape;2698;g559c8cb81d_0_1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4" name="Shape 2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5" name="Google Shape;2705;g559c8cb81d_0_1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6" name="Google Shape;2706;g559c8cb81d_0_1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1" name="Shape 2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2" name="Google Shape;2712;g559c8cb81d_0_1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3" name="Google Shape;2713;g559c8cb81d_0_1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8" name="Shape 2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9" name="Google Shape;2719;g559c8cb81d_0_1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0" name="Google Shape;2720;g559c8cb81d_0_1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54695991b7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7" name="Google Shape;527;g54695991b7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6" name="Shape 2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7" name="Google Shape;2727;g559c8cb81d_0_1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8" name="Google Shape;2728;g559c8cb81d_0_1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6" name="Shape 2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7" name="Google Shape;2737;g559c8cb81d_0_1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8" name="Google Shape;2738;g559c8cb81d_0_1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7" name="Shape 2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8" name="Google Shape;2748;g559c8cb81d_0_1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9" name="Google Shape;2749;g559c8cb81d_0_1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6" name="Shape 2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7" name="Google Shape;2757;g559c8cb81d_0_1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8" name="Google Shape;2758;g559c8cb81d_0_1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6" name="Shape 2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" name="Google Shape;2767;g559c8cb81d_0_1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8" name="Google Shape;2768;g559c8cb81d_0_1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7" name="Shape 2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8" name="Google Shape;2778;g559c8cb81d_0_1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9" name="Google Shape;2779;g559c8cb81d_0_1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7" name="Shape 2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8" name="Google Shape;2788;g559c8cb81d_0_1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9" name="Google Shape;2789;g559c8cb81d_0_1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7" name="Shape 2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8" name="Google Shape;2798;g559c8cb81d_0_13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9" name="Google Shape;2799;g559c8cb81d_0_1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8" name="Shape 2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9" name="Google Shape;2809;g559c8cb81d_0_1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0" name="Google Shape;2810;g559c8cb81d_0_1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8" name="Shape 2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9" name="Google Shape;2819;g559c8cb81d_0_1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0" name="Google Shape;2820;g559c8cb81d_0_1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54695991b7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6" name="Google Shape;536;g54695991b7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8" name="Shape 2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9" name="Google Shape;2829;g559c8cb81d_0_13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0" name="Google Shape;2830;g559c8cb81d_0_1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9" name="Shape 2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0" name="Google Shape;2840;g559c8cb81d_0_1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1" name="Google Shape;2841;g559c8cb81d_0_1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2" name="Shape 2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3" name="Google Shape;2853;g559c8cb81d_0_1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4" name="Google Shape;2854;g559c8cb81d_0_1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2" name="Shape 2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3" name="Google Shape;2863;g559c8cb81d_0_14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4" name="Google Shape;2864;g559c8cb81d_0_1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g559c8cb81d_0_14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3" name="Google Shape;2873;g559c8cb81d_0_1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1" name="Shape 2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2" name="Google Shape;2882;g559c8cb81d_0_14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3" name="Google Shape;2883;g559c8cb81d_0_14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1" name="Shape 2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2" name="Google Shape;2892;g559c8cb81d_0_1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3" name="Google Shape;2893;g559c8cb81d_0_1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2" name="Shape 2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3" name="Google Shape;2903;g559c8cb81d_0_1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4" name="Google Shape;2904;g559c8cb81d_0_1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3" name="Shape 2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4" name="Google Shape;2914;g559c8cb81d_0_1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5" name="Google Shape;2915;g559c8cb81d_0_1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4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" name="Google Shape;2925;g559c8cb81d_0_14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6" name="Google Shape;2926;g559c8cb81d_0_14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54695991b7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5" name="Google Shape;545;g54695991b7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5" name="Shape 2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6" name="Google Shape;2936;g559c8cb81d_0_14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7" name="Google Shape;2937;g559c8cb81d_0_1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6" name="Shape 2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7" name="Google Shape;2947;g559c8cb81d_0_14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8" name="Google Shape;2948;g559c8cb81d_0_14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7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" name="Google Shape;2958;g559c8cb81d_0_15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9" name="Google Shape;2959;g559c8cb81d_0_15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8" name="Shape 2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" name="Google Shape;2969;g559c8cb81d_0_15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0" name="Google Shape;2970;g559c8cb81d_0_15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9" name="Shape 2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0" name="Google Shape;2980;g559c8cb81d_0_15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1" name="Google Shape;2981;g559c8cb81d_0_15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0" name="Shape 2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1" name="Google Shape;2991;g559c8cb81d_0_15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2" name="Google Shape;2992;g559c8cb81d_0_15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1" name="Shape 3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2" name="Google Shape;3002;g559c8cb81d_0_15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3" name="Google Shape;3003;g559c8cb81d_0_15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2" name="Shape 3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3" name="Google Shape;3013;g559c8cb81d_0_15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4" name="Google Shape;3014;g559c8cb81d_0_15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4" name="Shape 3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5" name="Google Shape;3025;g559c8cb81d_0_15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6" name="Google Shape;3026;g559c8cb81d_0_15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4" name="Shape 3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5" name="Google Shape;3035;g559c8cb81d_0_15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6" name="Google Shape;3036;g559c8cb81d_0_15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54695991b7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4" name="Google Shape;554;g54695991b7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3" name="Shape 3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4" name="Google Shape;3044;g559c8cb81d_0_15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5" name="Google Shape;3045;g559c8cb81d_0_15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4" name="Shape 3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5" name="Google Shape;3055;g559c8cb81d_0_15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6" name="Google Shape;3056;g559c8cb81d_0_15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5" name="Shape 3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6" name="Google Shape;3066;g559c8cb81d_0_15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7" name="Google Shape;3067;g559c8cb81d_0_15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6" name="Shape 3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Google Shape;3077;g559c8cb81d_0_16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8" name="Google Shape;3078;g559c8cb81d_0_16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7" name="Shape 3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Google Shape;3088;g559c8cb81d_0_16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9" name="Google Shape;3089;g559c8cb81d_0_16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5" name="Shape 3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6" name="Google Shape;3096;g559c8cb81d_0_16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7" name="Google Shape;3097;g559c8cb81d_0_16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4" name="Shape 3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5" name="Google Shape;3105;g559c8cb81d_0_16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6" name="Google Shape;3106;g559c8cb81d_0_16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5" name="Shape 3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6" name="Google Shape;3116;g559c8cb81d_0_16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7" name="Google Shape;3117;g559c8cb81d_0_16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6" name="Shape 3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7" name="Google Shape;3127;g559c8cb81d_0_16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8" name="Google Shape;3128;g559c8cb81d_0_16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4" name="Shape 3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5" name="Google Shape;3135;g559c8cb81d_0_16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6" name="Google Shape;3136;g559c8cb81d_0_16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54695991b7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3" name="Google Shape;563;g54695991b7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3" name="Shape 3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4" name="Google Shape;3144;g559c8cb81d_0_16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5" name="Google Shape;3145;g559c8cb81d_0_16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3" name="Shape 3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4" name="Google Shape;3154;g559c8cb81d_0_16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5" name="Google Shape;3155;g559c8cb81d_0_16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6" name="Shape 3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7" name="Google Shape;3167;g559c8cb81d_0_16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8" name="Google Shape;3168;g559c8cb81d_0_16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2" name="Shape 3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3" name="Google Shape;3173;g559c8cb81d_0_16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4" name="Google Shape;3174;g559c8cb81d_0_16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9" name="Shape 3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0" name="Google Shape;3180;g559c8cb81d_0_17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81" name="Google Shape;3181;g559c8cb81d_0_17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6" name="Shape 3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7" name="Google Shape;3187;g559c8cb81d_0_17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88" name="Google Shape;3188;g559c8cb81d_0_17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6" name="Shape 3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7" name="Google Shape;3197;g559c8cb81d_0_17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8" name="Google Shape;3198;g559c8cb81d_0_17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5" name="Shape 3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6" name="Google Shape;3206;g559c8cb81d_0_17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7" name="Google Shape;3207;g559c8cb81d_0_17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8" name="Shape 3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9" name="Google Shape;3219;g559c8cb81d_0_17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0" name="Google Shape;3220;g559c8cb81d_0_17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8" name="Shape 3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9" name="Google Shape;3229;g559c8cb81d_0_17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0" name="Google Shape;3230;g559c8cb81d_0_17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4fcfaac33c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4fcfaac33c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54695991b7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2" name="Google Shape;572;g54695991b7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8" name="Shape 3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9" name="Google Shape;3239;g559c8cb81d_0_17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0" name="Google Shape;3240;g559c8cb81d_0_17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8" name="Shape 3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9" name="Google Shape;3249;g559c8cb81d_0_17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0" name="Google Shape;3250;g559c8cb81d_0_17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8" name="Shape 3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9" name="Google Shape;3259;g559c8cb81d_0_17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0" name="Google Shape;3260;g559c8cb81d_0_17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8" name="Shape 3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9" name="Google Shape;3269;g559c8cb81d_0_17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0" name="Google Shape;3270;g559c8cb81d_0_17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8" name="Shape 3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" name="Google Shape;3279;g559c8cb81d_0_17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0" name="Google Shape;3280;g559c8cb81d_0_17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8" name="Shape 3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9" name="Google Shape;3289;g559c8cb81d_0_18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0" name="Google Shape;3290;g559c8cb81d_0_18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8" name="Shape 3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9" name="Google Shape;3299;g559c8cb81d_0_18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0" name="Google Shape;3300;g559c8cb81d_0_18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8" name="Shape 3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9" name="Google Shape;3309;g559c8cb81d_0_18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0" name="Google Shape;3310;g559c8cb81d_0_18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1" name="Shape 3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2" name="Google Shape;3322;g559c8cb81d_0_18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3" name="Google Shape;3323;g559c8cb81d_0_18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0" name="Shape 3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1" name="Google Shape;3331;g559c8cb81d_0_18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2" name="Google Shape;3332;g559c8cb81d_0_18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553421e80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553421e80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0" name="Shape 3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1" name="Google Shape;3341;g559c8cb81d_0_18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42" name="Google Shape;3342;g559c8cb81d_0_18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0" name="Shape 3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1" name="Google Shape;3351;g559c8cb81d_0_18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2" name="Google Shape;3352;g559c8cb81d_0_18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0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1" name="Google Shape;3361;g559c8cb81d_0_18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2" name="Google Shape;3362;g559c8cb81d_0_18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0" name="Shape 3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1" name="Google Shape;3371;g559c8cb81d_0_18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2" name="Google Shape;3372;g559c8cb81d_0_18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0" name="Shape 3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" name="Google Shape;3381;g559c8cb81d_0_18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2" name="Google Shape;3382;g559c8cb81d_0_18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0" name="Shape 3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1" name="Google Shape;3391;g559c8cb81d_0_18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2" name="Google Shape;3392;g559c8cb81d_0_18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0" name="Shape 3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1" name="Google Shape;3401;g559c8cb81d_0_19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2" name="Google Shape;3402;g559c8cb81d_0_19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0" name="Shape 3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1" name="Google Shape;3411;g559c8cb81d_0_19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2" name="Google Shape;3412;g559c8cb81d_0_19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0" name="Shape 3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1" name="Google Shape;3421;g559c8cb81d_0_19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2" name="Google Shape;3422;g559c8cb81d_0_19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0" name="Shape 3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1" name="Google Shape;3431;g559c8cb81d_0_19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2" name="Google Shape;3432;g559c8cb81d_0_19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553421e80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1" name="Google Shape;591;g553421e80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0" name="Shape 3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1" name="Google Shape;3441;g559c8cb81d_0_19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2" name="Google Shape;3442;g559c8cb81d_0_19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0" name="Shape 3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1" name="Google Shape;3451;g559c8cb81d_0_19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2" name="Google Shape;3452;g559c8cb81d_0_19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0" name="Shape 3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" name="Google Shape;3461;g559c8cb81d_0_19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2" name="Google Shape;3462;g559c8cb81d_0_19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0" name="Shape 3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" name="Google Shape;3471;g560edbc4b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2" name="Google Shape;3472;g560edbc4b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8" name="Shape 3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9" name="Google Shape;3479;g560edbc4b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0" name="Google Shape;3480;g560edbc4b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6" name="Shape 3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" name="Google Shape;3487;g560edbc4b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8" name="Google Shape;3488;g560edbc4b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4" name="Shape 3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5" name="Google Shape;3495;g560edbc4bb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6" name="Google Shape;3496;g560edbc4b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3" name="Shape 3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4" name="Google Shape;3504;g560edbc4bb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5" name="Google Shape;3505;g560edbc4bb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1" name="Shape 3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" name="Google Shape;3512;g560edbc4bb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3" name="Google Shape;3513;g560edbc4bb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0" name="Shape 3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1" name="Google Shape;3521;g560edbc4bb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2" name="Google Shape;3522;g560edbc4bb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553421e80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0" name="Google Shape;600;g553421e80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1" name="Shape 3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" name="Google Shape;3532;g559c8cb81d_0_19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3" name="Google Shape;3533;g559c8cb81d_0_19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1" name="Shape 3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2" name="Google Shape;3542;g559c8cb81d_0_19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3" name="Google Shape;3543;g559c8cb81d_0_19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4" name="Shape 3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5" name="Google Shape;3555;g559c8cb81d_0_19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6" name="Google Shape;3556;g559c8cb81d_0_19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4" name="Shape 3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5" name="Google Shape;3565;g559c8cb81d_0_19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6" name="Google Shape;3566;g559c8cb81d_0_19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5" name="Shape 3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6" name="Google Shape;3576;g559c8cb81d_0_20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7" name="Google Shape;3577;g559c8cb81d_0_20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6" name="Shape 3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7" name="Google Shape;3587;g559c8cb81d_0_20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8" name="Google Shape;3588;g559c8cb81d_0_2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6" name="Shape 3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7" name="Google Shape;3597;g559c8cb81d_0_20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8" name="Google Shape;3598;g559c8cb81d_0_20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6" name="Shape 3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7" name="Google Shape;3607;g559c8cb81d_0_20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8" name="Google Shape;3608;g559c8cb81d_0_2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17" name="Shape 3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8" name="Google Shape;3618;g559c8cb81d_0_20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9" name="Google Shape;3619;g559c8cb81d_0_20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8" name="Shape 3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9" name="Google Shape;3629;g559c8cb81d_0_20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0" name="Google Shape;3630;g559c8cb81d_0_20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553421e80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0" name="Google Shape;610;g553421e80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9" name="Shape 3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0" name="Google Shape;3640;g559c8cb81d_0_20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1" name="Google Shape;3641;g559c8cb81d_0_20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9" name="Shape 3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0" name="Google Shape;3650;g559c8cb81d_0_20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1" name="Google Shape;3651;g559c8cb81d_0_20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9" name="Shape 3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0" name="Google Shape;3660;g559c8cb81d_0_20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1" name="Google Shape;3661;g559c8cb81d_0_20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3" name="Shape 3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4" name="Google Shape;3674;g559c8cb81d_0_2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5" name="Google Shape;3675;g559c8cb81d_0_2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3" name="Shape 3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4" name="Google Shape;3684;g559c8cb81d_0_2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5" name="Google Shape;3685;g559c8cb81d_0_2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3" name="Shape 3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4" name="Google Shape;3694;g559c8cb81d_0_2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5" name="Google Shape;3695;g559c8cb81d_0_2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3" name="Shape 3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4" name="Google Shape;3704;g559c8cb81d_0_2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5" name="Google Shape;3705;g559c8cb81d_0_2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3" name="Shape 3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4" name="Google Shape;3714;g559c8cb81d_0_2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5" name="Google Shape;3715;g559c8cb81d_0_2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23" name="Shape 3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4" name="Google Shape;3724;g559c8cb81d_0_2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5" name="Google Shape;3725;g559c8cb81d_0_2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2" name="Shape 3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3" name="Google Shape;3733;g559c8cb81d_0_2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4" name="Google Shape;3734;g559c8cb81d_0_2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553421e802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0" name="Google Shape;620;g553421e802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2" name="Shape 3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3" name="Google Shape;3753;g559c8cb81d_0_2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4" name="Google Shape;3754;g559c8cb81d_0_2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2" name="Shape 3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3" name="Google Shape;3773;g559c8cb81d_0_2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4" name="Google Shape;3774;g559c8cb81d_0_2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92" name="Shape 3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3" name="Google Shape;3793;g559c8cb81d_0_2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4" name="Google Shape;3794;g559c8cb81d_0_2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2" name="Shape 3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3" name="Google Shape;3813;g559c8cb81d_0_2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4" name="Google Shape;3814;g559c8cb81d_0_2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2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Google Shape;3833;g559c8cb81d_0_2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4" name="Google Shape;3834;g559c8cb81d_0_2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2" name="Shape 3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3" name="Google Shape;3853;g559c8cb81d_0_2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4" name="Google Shape;3854;g559c8cb81d_0_2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3" name="Shape 3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4" name="Google Shape;3874;g55ce73c858_0_7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5" name="Google Shape;3875;g55ce73c858_0_7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82" name="Shape 3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3" name="Google Shape;3883;g55ce73c858_0_7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4" name="Google Shape;3884;g55ce73c858_0_7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1" name="Shape 3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" name="Google Shape;3892;g55ce73c858_0_7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93" name="Google Shape;3893;g55ce73c858_0_7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0" name="Shape 3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" name="Google Shape;3901;g55ce73c858_0_8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2" name="Google Shape;3902;g55ce73c858_0_8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553421e802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0" name="Google Shape;630;g553421e802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0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Google Shape;3911;g55ce73c858_0_8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2" name="Google Shape;3912;g55ce73c858_0_8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9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0" name="Google Shape;3920;g55ce73c858_0_8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21" name="Google Shape;3921;g55ce73c858_0_8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28" name="Shape 3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9" name="Google Shape;3929;g55ce73c858_0_8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30" name="Google Shape;3930;g55ce73c858_0_8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8" name="Shape 3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9" name="Google Shape;3939;g55ce73c858_0_8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0" name="Google Shape;3940;g55ce73c858_0_8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7" name="Shape 3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8" name="Google Shape;3948;g55ce73c858_0_8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9" name="Google Shape;3949;g55ce73c858_0_8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59" name="Shape 3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0" name="Google Shape;3960;g55ce73c858_0_25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1" name="Google Shape;3961;g55ce73c858_0_25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68" name="Shape 3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9" name="Google Shape;3969;g55ce73c858_0_25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70" name="Google Shape;3970;g55ce73c858_0_25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8" name="Shape 3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9" name="Google Shape;3979;g55ce73c858_0_25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80" name="Google Shape;3980;g55ce73c858_0_25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88" name="Shape 3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9" name="Google Shape;3989;g55ce73c858_0_25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0" name="Google Shape;3990;g55ce73c858_0_25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8" name="Shape 3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9" name="Google Shape;3999;g55ce73c858_0_25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00" name="Google Shape;4000;g55ce73c858_0_25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553421e802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0" name="Google Shape;640;g553421e802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8" name="Shape 4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9" name="Google Shape;4009;g55ce73c858_0_25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10" name="Google Shape;4010;g55ce73c858_0_25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8" name="Shape 4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9" name="Google Shape;4019;g55ce73c858_0_25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20" name="Google Shape;4020;g55ce73c858_0_25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28" name="Shape 4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9" name="Google Shape;4029;g55ce73c858_0_25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30" name="Google Shape;4030;g55ce73c858_0_25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38" name="Shape 4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9" name="Google Shape;4039;g55ce73c858_0_25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40" name="Google Shape;4040;g55ce73c858_0_25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48" name="Shape 4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9" name="Google Shape;4049;g55ce73c858_0_25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50" name="Google Shape;4050;g55ce73c858_0_25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8" name="Shape 4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9" name="Google Shape;4059;g55ce73c858_0_26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60" name="Google Shape;4060;g55ce73c858_0_26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68" name="Shape 4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9" name="Google Shape;4069;g55ce73c858_0_26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70" name="Google Shape;4070;g55ce73c858_0_26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553421e802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0" name="Google Shape;650;g553421e802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553421e802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0" name="Google Shape;660;g553421e802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54695991b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54695991b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553421e802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0" name="Google Shape;670;g553421e802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553421e802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0" name="Google Shape;680;g553421e802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553421e802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0" name="Google Shape;690;g553421e802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553421e802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0" name="Google Shape;700;g553421e802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553421e802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0" name="Google Shape;710;g553421e802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553421e802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0" name="Google Shape;720;g553421e802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553421e802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0" name="Google Shape;730;g553421e802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553421e802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0" name="Google Shape;740;g553421e802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553421e802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0" name="Google Shape;750;g553421e802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559c8cb81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1" name="Google Shape;761;g559c8cb81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54695991b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g54695991b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559c8cb81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0" name="Google Shape;770;g559c8cb81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559c8cb81d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9" name="Google Shape;779;g559c8cb81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559c8cb81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9" name="Google Shape;789;g559c8cb81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559c8cb81d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9" name="Google Shape;799;g559c8cb81d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559c8cb81d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9" name="Google Shape;809;g559c8cb81d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559c8cb81d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8" name="Google Shape;818;g559c8cb81d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559c8cb81d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8" name="Google Shape;828;g559c8cb81d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559c8cb81d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8" name="Google Shape;838;g559c8cb81d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559c8cb81d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8" name="Google Shape;848;g559c8cb81d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559c8cb81d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8" name="Google Shape;858;g559c8cb81d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54695991b7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g54695991b7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559c8cb81d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8" name="Google Shape;868;g559c8cb81d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559c8cb81d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8" name="Google Shape;878;g559c8cb81d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559c8cb81d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8" name="Google Shape;888;g559c8cb81d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559c8cb81d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8" name="Google Shape;898;g559c8cb81d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559c8cb81d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8" name="Google Shape;908;g559c8cb81d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559c8cb81d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7" name="Google Shape;917;g559c8cb81d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559c8cb81d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7" name="Google Shape;927;g559c8cb81d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559c8cb81d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7" name="Google Shape;937;g559c8cb81d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559c8cb81d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g559c8cb81d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559c8cb81d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7" name="Google Shape;957;g559c8cb81d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54695991b7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g54695991b7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559c8cb81d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7" name="Google Shape;967;g559c8cb81d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559c8cb81d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7" name="Google Shape;977;g559c8cb81d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559c8cb81d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7" name="Google Shape;987;g559c8cb81d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559c8cb81d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7" name="Google Shape;997;g559c8cb81d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559c8cb81d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7" name="Google Shape;1007;g559c8cb81d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553421e802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553421e802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553421e802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8" name="Google Shape;1028;g553421e802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553421e802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7" name="Google Shape;1037;g553421e802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g553421e802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7" name="Google Shape;1047;g553421e802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g553421e802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7" name="Google Shape;1057;g553421e802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54695991b7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" name="Google Shape;364;g54695991b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553421e802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7" name="Google Shape;1067;g553421e802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g553421e802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7" name="Google Shape;1077;g553421e802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g553421e802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7" name="Google Shape;1087;g553421e802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g553421e802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7" name="Google Shape;1097;g553421e802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553421e802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7" name="Google Shape;1107;g553421e802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5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g553421e802_0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7" name="Google Shape;1117;g553421e802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553421e802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7" name="Google Shape;1127;g553421e802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g553421e802_0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7" name="Google Shape;1137;g553421e802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553421e802_0_3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7" name="Google Shape;1147;g553421e802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g553421e802_0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7" name="Google Shape;1157;g553421e802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54695991b7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4" name="Google Shape;374;g54695991b7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g553421e802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7" name="Google Shape;1167;g553421e802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g553421e802_0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7" name="Google Shape;1177;g553421e802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553421e802_0_3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7" name="Google Shape;1187;g553421e802_0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g55ce73c85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8" name="Google Shape;1198;g55ce73c85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7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g55ce73c85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9" name="Google Shape;1209;g55ce73c85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6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55ce73c858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8" name="Google Shape;1218;g55ce73c85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55ce73c85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7" name="Google Shape;1227;g55ce73c85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55ce73c858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6" name="Google Shape;1236;g55ce73c858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4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55ce73c858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6" name="Google Shape;1246;g55ce73c858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4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g55ce73c858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6" name="Google Shape;1256;g55ce73c858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/>
        </p:txBody>
      </p:sp>
      <p:sp>
        <p:nvSpPr>
          <p:cNvPr id="90" name="Google Shape;9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2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6"/>
          <p:cNvSpPr/>
          <p:nvPr/>
        </p:nvSpPr>
        <p:spPr>
          <a:xfrm>
            <a:off x="0" y="2286000"/>
            <a:ext cx="9144000" cy="2986200"/>
          </a:xfrm>
          <a:prstGeom prst="rect">
            <a:avLst/>
          </a:prstGeom>
          <a:solidFill>
            <a:srgbClr val="29175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6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6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6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swald"/>
              <a:buNone/>
              <a:defRPr b="0" i="0" sz="6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swald"/>
              <a:buNone/>
              <a:defRPr b="0" i="0" sz="6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swald"/>
              <a:buNone/>
              <a:defRPr b="0" i="0" sz="6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swald"/>
              <a:buNone/>
              <a:defRPr b="0" i="0" sz="6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swald"/>
              <a:buNone/>
              <a:defRPr b="0" i="0" sz="6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swald"/>
              <a:buNone/>
              <a:defRPr b="0" i="0" sz="6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swald"/>
              <a:buNone/>
              <a:defRPr b="0" i="0" sz="6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swald"/>
              <a:buNone/>
              <a:defRPr b="0" i="0" sz="6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swald"/>
              <a:buNone/>
              <a:defRPr b="0" i="0" sz="6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04" name="Google Shape;104;p26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swald"/>
              <a:buNone/>
              <a:defRPr b="0" i="0" sz="36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swald"/>
              <a:buNone/>
              <a:defRPr b="0" i="0" sz="36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swald"/>
              <a:buNone/>
              <a:defRPr b="0" i="0" sz="36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swald"/>
              <a:buNone/>
              <a:defRPr b="0" i="0" sz="36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swald"/>
              <a:buNone/>
              <a:defRPr b="0" i="0" sz="36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swald"/>
              <a:buNone/>
              <a:defRPr b="0" i="0" sz="36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swald"/>
              <a:buNone/>
              <a:defRPr b="0" i="0" sz="36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swald"/>
              <a:buNone/>
              <a:defRPr b="0" i="0" sz="36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swald"/>
              <a:buNone/>
              <a:defRPr b="0" i="0" sz="36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05" name="Google Shape;105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Google Shape;107;p27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108" name="Google Shape;108;p2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1754"/>
              </a:buClr>
              <a:buSzPts val="3000"/>
              <a:buFont typeface="Montserrat"/>
              <a:buNone/>
              <a:defRPr b="0" i="0" sz="3000" u="none" cap="none" strike="noStrike">
                <a:solidFill>
                  <a:srgbClr val="291754"/>
                </a:solidFill>
                <a:highlight>
                  <a:srgbClr val="E2CE61"/>
                </a:highlight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09" name="Google Shape;109;p27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1754"/>
              </a:buClr>
              <a:buSzPts val="1800"/>
              <a:buFont typeface="Montserrat"/>
              <a:buChar char="●"/>
              <a:defRPr b="0" i="0" sz="1800" u="none" cap="none" strike="noStrike">
                <a:solidFill>
                  <a:srgbClr val="29175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91754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rgbClr val="29175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91754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29175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91754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rgbClr val="29175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91754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rgbClr val="29175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91754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29175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91754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rgbClr val="29175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91754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rgbClr val="29175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91754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29175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0" name="Google Shape;110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rgbClr val="E2CE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8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1754"/>
              </a:buClr>
              <a:buSzPts val="3600"/>
              <a:buFont typeface="Montserrat"/>
              <a:buNone/>
              <a:defRPr b="0" i="0" sz="3600" u="none" cap="none" strike="noStrike">
                <a:solidFill>
                  <a:srgbClr val="29175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swald"/>
              <a:buNone/>
              <a:defRPr b="0" i="0" sz="36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swald"/>
              <a:buNone/>
              <a:defRPr b="0" i="0" sz="36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swald"/>
              <a:buNone/>
              <a:defRPr b="0" i="0" sz="36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swald"/>
              <a:buNone/>
              <a:defRPr b="0" i="0" sz="36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swald"/>
              <a:buNone/>
              <a:defRPr b="0" i="0" sz="36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swald"/>
              <a:buNone/>
              <a:defRPr b="0" i="0" sz="36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swald"/>
              <a:buNone/>
              <a:defRPr b="0" i="0" sz="36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swald"/>
              <a:buNone/>
              <a:defRPr b="0" i="0" sz="36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14" name="Google Shape;114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1">
  <p:cSld name="SECTION_HEADER_1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rgbClr val="2917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9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CE61"/>
              </a:buClr>
              <a:buSzPts val="3600"/>
              <a:buFont typeface="Montserrat"/>
              <a:buNone/>
              <a:defRPr b="0" i="0" sz="3600" u="none" cap="none" strike="noStrike">
                <a:solidFill>
                  <a:srgbClr val="E2CE6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swald"/>
              <a:buNone/>
              <a:defRPr b="0" i="0" sz="36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swald"/>
              <a:buNone/>
              <a:defRPr b="0" i="0" sz="36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swald"/>
              <a:buNone/>
              <a:defRPr b="0" i="0" sz="36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swald"/>
              <a:buNone/>
              <a:defRPr b="0" i="0" sz="36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swald"/>
              <a:buNone/>
              <a:defRPr b="0" i="0" sz="36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swald"/>
              <a:buNone/>
              <a:defRPr b="0" i="0" sz="36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swald"/>
              <a:buNone/>
              <a:defRPr b="0" i="0" sz="36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swald"/>
              <a:buNone/>
              <a:defRPr b="0" i="0" sz="36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18" name="Google Shape;118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 1">
  <p:cSld name="TITLE_AND_BODY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Google Shape;120;p30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121" name="Google Shape;121;p3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CE61"/>
              </a:buClr>
              <a:buSzPts val="3000"/>
              <a:buFont typeface="Montserrat"/>
              <a:buNone/>
              <a:defRPr b="0" i="0" sz="3000" u="none" cap="none" strike="noStrike">
                <a:solidFill>
                  <a:srgbClr val="E2CE61"/>
                </a:solidFill>
                <a:highlight>
                  <a:srgbClr val="291754"/>
                </a:highlight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22" name="Google Shape;122;p30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1754"/>
              </a:buClr>
              <a:buSzPts val="1800"/>
              <a:buFont typeface="Montserrat"/>
              <a:buChar char="●"/>
              <a:defRPr b="0" i="0" sz="1800" u="none" cap="none" strike="noStrike">
                <a:solidFill>
                  <a:srgbClr val="29175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91754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rgbClr val="29175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91754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29175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91754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rgbClr val="29175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91754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rgbClr val="29175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91754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29175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91754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rgbClr val="29175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91754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rgbClr val="29175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91754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29175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3" name="Google Shape;123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1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CE61"/>
              </a:buClr>
              <a:buSzPts val="5400"/>
              <a:buFont typeface="Montserrat"/>
              <a:buNone/>
              <a:defRPr b="0" i="0" sz="5400" u="none" cap="none" strike="noStrike">
                <a:solidFill>
                  <a:srgbClr val="E2CE6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swald"/>
              <a:buNone/>
              <a:defRPr b="0" i="0" sz="54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swald"/>
              <a:buNone/>
              <a:defRPr b="0" i="0" sz="54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swald"/>
              <a:buNone/>
              <a:defRPr b="0" i="0" sz="54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swald"/>
              <a:buNone/>
              <a:defRPr b="0" i="0" sz="54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swald"/>
              <a:buNone/>
              <a:defRPr b="0" i="0" sz="54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swald"/>
              <a:buNone/>
              <a:defRPr b="0" i="0" sz="54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swald"/>
              <a:buNone/>
              <a:defRPr b="0" i="0" sz="54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swald"/>
              <a:buNone/>
              <a:defRPr b="0" i="0" sz="54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26" name="Google Shape;126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2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2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1754"/>
              </a:buClr>
              <a:buSzPts val="4600"/>
              <a:buFont typeface="Montserrat"/>
              <a:buNone/>
              <a:defRPr b="0" i="0" sz="4600" u="none" cap="none" strike="noStrike">
                <a:solidFill>
                  <a:srgbClr val="29175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b="0" i="0" sz="46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b="0" i="0" sz="46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b="0" i="0" sz="46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b="0" i="0" sz="46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b="0" i="0" sz="46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b="0" i="0" sz="46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b="0" i="0" sz="46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b="0" i="0" sz="46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30" name="Google Shape;130;p32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1754"/>
              </a:buClr>
              <a:buSzPts val="1900"/>
              <a:buFont typeface="Montserrat"/>
              <a:buNone/>
              <a:defRPr b="0" i="0" sz="1900" u="none" cap="none" strike="noStrike">
                <a:solidFill>
                  <a:srgbClr val="29175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Source Code Pro"/>
              <a:buNone/>
              <a:defRPr b="0" i="0" sz="19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Source Code Pro"/>
              <a:buNone/>
              <a:defRPr b="0" i="0" sz="19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Source Code Pro"/>
              <a:buNone/>
              <a:defRPr b="0" i="0" sz="19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Source Code Pro"/>
              <a:buNone/>
              <a:defRPr b="0" i="0" sz="19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Source Code Pro"/>
              <a:buNone/>
              <a:defRPr b="0" i="0" sz="19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Source Code Pro"/>
              <a:buNone/>
              <a:defRPr b="0" i="0" sz="19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Source Code Pro"/>
              <a:buNone/>
              <a:defRPr b="0" i="0" sz="19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Source Code Pro"/>
              <a:buNone/>
              <a:defRPr b="0" i="0" sz="19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131" name="Google Shape;131;p3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1754"/>
              </a:buClr>
              <a:buSzPts val="1800"/>
              <a:buFont typeface="Montserrat"/>
              <a:buChar char="●"/>
              <a:defRPr b="0" i="0" sz="1800" u="none" cap="none" strike="noStrike">
                <a:solidFill>
                  <a:srgbClr val="29175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91754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rgbClr val="29175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91754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29175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91754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rgbClr val="29175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91754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rgbClr val="29175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91754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29175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91754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rgbClr val="29175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91754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rgbClr val="29175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91754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29175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32" name="Google Shape;13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 1">
  <p:cSld name="SECTION_TITLE_AND_DESCRIPTION_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rgbClr val="2917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3"/>
          <p:cNvSpPr txBox="1"/>
          <p:nvPr>
            <p:ph type="title"/>
          </p:nvPr>
        </p:nvSpPr>
        <p:spPr>
          <a:xfrm>
            <a:off x="4837500" y="1078750"/>
            <a:ext cx="4045200" cy="178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CE61"/>
              </a:buClr>
              <a:buSzPts val="4600"/>
              <a:buFont typeface="Montserrat"/>
              <a:buNone/>
              <a:defRPr b="0" i="0" sz="4600" u="none" cap="none" strike="noStrike">
                <a:solidFill>
                  <a:srgbClr val="E2CE6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b="0" i="0" sz="46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b="0" i="0" sz="46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b="0" i="0" sz="46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b="0" i="0" sz="46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b="0" i="0" sz="46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b="0" i="0" sz="46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b="0" i="0" sz="46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b="0" i="0" sz="46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36" name="Google Shape;136;p33"/>
          <p:cNvSpPr txBox="1"/>
          <p:nvPr>
            <p:ph idx="1" type="subTitle"/>
          </p:nvPr>
        </p:nvSpPr>
        <p:spPr>
          <a:xfrm>
            <a:off x="4837500" y="29214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CE61"/>
              </a:buClr>
              <a:buSzPts val="1900"/>
              <a:buFont typeface="Montserrat"/>
              <a:buNone/>
              <a:defRPr b="0" i="0" sz="1900" u="none" cap="none" strike="noStrike">
                <a:solidFill>
                  <a:srgbClr val="E2CE6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Source Code Pro"/>
              <a:buNone/>
              <a:defRPr b="0" i="0" sz="19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Source Code Pro"/>
              <a:buNone/>
              <a:defRPr b="0" i="0" sz="19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Source Code Pro"/>
              <a:buNone/>
              <a:defRPr b="0" i="0" sz="19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Source Code Pro"/>
              <a:buNone/>
              <a:defRPr b="0" i="0" sz="19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Source Code Pro"/>
              <a:buNone/>
              <a:defRPr b="0" i="0" sz="19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Source Code Pro"/>
              <a:buNone/>
              <a:defRPr b="0" i="0" sz="19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Source Code Pro"/>
              <a:buNone/>
              <a:defRPr b="0" i="0" sz="19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Source Code Pro"/>
              <a:buNone/>
              <a:defRPr b="0" i="0" sz="19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137" name="Google Shape;137;p33"/>
          <p:cNvSpPr txBox="1"/>
          <p:nvPr>
            <p:ph idx="2" type="body"/>
          </p:nvPr>
        </p:nvSpPr>
        <p:spPr>
          <a:xfrm>
            <a:off x="398175" y="8766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1754"/>
              </a:buClr>
              <a:buSzPts val="1800"/>
              <a:buFont typeface="Montserrat"/>
              <a:buChar char="●"/>
              <a:defRPr b="0" i="0" sz="1800" u="none" cap="none" strike="noStrike">
                <a:solidFill>
                  <a:srgbClr val="29175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91754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rgbClr val="29175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91754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29175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91754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rgbClr val="29175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91754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rgbClr val="29175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91754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29175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91754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rgbClr val="29175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91754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rgbClr val="29175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91754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29175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38" name="Google Shape;13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5" name="Google Shape;145;p3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46" name="Google Shape;146;p3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47" name="Google Shape;147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6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50" name="Google Shape;150;p36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51" name="Google Shape;151;p36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52" name="Google Shape;152;p36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53" name="Google Shape;153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7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56" name="Google Shape;156;p37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57" name="Google Shape;157;p37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58" name="Google Shape;158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62" name="Google Shape;162;p38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63" name="Google Shape;163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66" name="Google Shape;166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b="0" i="0" sz="3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b="0" i="0" sz="3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b="0" i="0" sz="3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b="0" i="0" sz="3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b="0" i="0" sz="3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b="0" i="0" sz="3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b="0" i="0" sz="3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b="0" i="0" sz="3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b="0" i="0" sz="3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69" name="Google Shape;169;p40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70" name="Google Shape;170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41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b="0" i="0" sz="4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b="0" i="0" sz="4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b="0" i="0" sz="4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b="0" i="0" sz="4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b="0" i="0" sz="4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b="0" i="0" sz="4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b="0" i="0" sz="4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b="0" i="0" sz="4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b="0" i="0" sz="4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74" name="Google Shape;174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7" name="Google Shape;177;p4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8" name="Google Shape;178;p42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79" name="Google Shape;179;p42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80" name="Google Shape;180;p4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81" name="Google Shape;181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3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184" name="Google Shape;184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44"/>
          <p:cNvSpPr txBox="1"/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b="0" i="0" sz="160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b="0" i="0" sz="160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b="0" i="0" sz="160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b="0" i="0" sz="160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b="0" i="0" sz="160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b="0" i="0" sz="160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b="0" i="0" sz="160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b="0" i="0" sz="160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b="0" i="0" sz="160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88" name="Google Shape;188;p44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89" name="Google Shape;189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4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9" name="Google Shape;199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2" name="Google Shape;202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3" name="Google Shape;203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1">
  <p:cSld name="CUSTOM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9" name="Google Shape;209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2" name="Google Shape;212;p5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3" name="Google Shape;213;p52"/>
          <p:cNvSpPr txBox="1"/>
          <p:nvPr>
            <p:ph idx="2" type="body"/>
          </p:nvPr>
        </p:nvSpPr>
        <p:spPr>
          <a:xfrm>
            <a:off x="222575" y="900725"/>
            <a:ext cx="7389300" cy="40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1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4" name="Google Shape;214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7" name="Google Shape;217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0" name="Google Shape;220;p5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1" name="Google Shape;221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4" name="Google Shape;224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5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8" name="Google Shape;228;p5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9" name="Google Shape;229;p5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0" name="Google Shape;230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3" name="Google Shape;233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8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6" name="Google Shape;236;p5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244" name="Google Shape;244;p60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45" name="Google Shape;245;p60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46" name="Google Shape;246;p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1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49" name="Google Shape;249;p61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50" name="Google Shape;250;p61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251" name="Google Shape;251;p61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None/>
              <a:defRPr b="0" i="0" sz="21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252" name="Google Shape;252;p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62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55" name="Google Shape;255;p62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56" name="Google Shape;256;p62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257" name="Google Shape;257;p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6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6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261" name="Google Shape;261;p6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62" name="Google Shape;262;p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265" name="Google Shape;265;p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b="0" i="0" sz="3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b="0" i="0" sz="3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b="0" i="0" sz="3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b="0" i="0" sz="3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b="0" i="0" sz="3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b="0" i="0" sz="3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b="0" i="0" sz="3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b="0" i="0" sz="3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conomica"/>
              <a:buNone/>
              <a:defRPr b="0" i="0" sz="3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268" name="Google Shape;268;p65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69" name="Google Shape;269;p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66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66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b="0" i="0" sz="4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b="0" i="0" sz="4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b="0" i="0" sz="4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b="0" i="0" sz="4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b="0" i="0" sz="4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b="0" i="0" sz="4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b="0" i="0" sz="4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b="0" i="0" sz="4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conomica"/>
              <a:buNone/>
              <a:defRPr b="0" i="0" sz="48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273" name="Google Shape;273;p6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6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6" name="Google Shape;276;p6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7" name="Google Shape;277;p67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278" name="Google Shape;278;p67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279" name="Google Shape;279;p6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80" name="Google Shape;280;p6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68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defRPr b="0" i="0" sz="24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283" name="Google Shape;283;p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6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69"/>
          <p:cNvSpPr txBox="1"/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b="0" i="0" sz="160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b="0" i="0" sz="160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b="0" i="0" sz="160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b="0" i="0" sz="160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b="0" i="0" sz="160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b="0" i="0" sz="160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b="0" i="0" sz="160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b="0" i="0" sz="160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Font typeface="Economica"/>
              <a:buNone/>
              <a:defRPr b="0" i="0" sz="16000" u="none" cap="none" strike="noStrike">
                <a:solidFill>
                  <a:schemeClr val="lt2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287" name="Google Shape;287;p69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88" name="Google Shape;288;p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7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1.xml"/><Relationship Id="rId13" Type="http://schemas.openxmlformats.org/officeDocument/2006/relationships/theme" Target="../theme/theme7.xml"/><Relationship Id="rId1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9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3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B7B7B7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dern-writer">
    <p:bg>
      <p:bgPr>
        <a:solidFill>
          <a:srgbClr val="B7B7B7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97" name="Google Shape;97;p25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98" name="Google Shape;9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rgbClr val="B7B7B7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1" name="Google Shape;141;p3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42" name="Google Shape;142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999999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4" name="Google Shape;194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5" name="Google Shape;195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rgbClr val="999999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240" name="Google Shape;240;p59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41" name="Google Shape;241;p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jpg"/><Relationship Id="rId5" Type="http://schemas.openxmlformats.org/officeDocument/2006/relationships/image" Target="../media/image1.png"/><Relationship Id="rId6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20.png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34.png"/><Relationship Id="rId4" Type="http://schemas.openxmlformats.org/officeDocument/2006/relationships/image" Target="../media/image40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02.xml"/><Relationship Id="rId3" Type="http://schemas.openxmlformats.org/officeDocument/2006/relationships/image" Target="../media/image34.png"/><Relationship Id="rId4" Type="http://schemas.openxmlformats.org/officeDocument/2006/relationships/image" Target="../media/image40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03.xml"/><Relationship Id="rId3" Type="http://schemas.openxmlformats.org/officeDocument/2006/relationships/image" Target="../media/image34.png"/><Relationship Id="rId4" Type="http://schemas.openxmlformats.org/officeDocument/2006/relationships/image" Target="../media/image40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04.xml"/><Relationship Id="rId3" Type="http://schemas.openxmlformats.org/officeDocument/2006/relationships/image" Target="../media/image34.png"/><Relationship Id="rId4" Type="http://schemas.openxmlformats.org/officeDocument/2006/relationships/image" Target="../media/image40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05.xml"/><Relationship Id="rId3" Type="http://schemas.openxmlformats.org/officeDocument/2006/relationships/image" Target="../media/image34.png"/><Relationship Id="rId4" Type="http://schemas.openxmlformats.org/officeDocument/2006/relationships/image" Target="../media/image40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7.png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06.xml"/><Relationship Id="rId3" Type="http://schemas.openxmlformats.org/officeDocument/2006/relationships/image" Target="../media/image51.png"/><Relationship Id="rId4" Type="http://schemas.openxmlformats.org/officeDocument/2006/relationships/image" Target="../media/image42.png"/><Relationship Id="rId5" Type="http://schemas.openxmlformats.org/officeDocument/2006/relationships/image" Target="../media/image41.png"/><Relationship Id="rId6" Type="http://schemas.openxmlformats.org/officeDocument/2006/relationships/image" Target="../media/image46.png"/><Relationship Id="rId7" Type="http://schemas.openxmlformats.org/officeDocument/2006/relationships/image" Target="../media/image45.png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07.xml"/><Relationship Id="rId3" Type="http://schemas.openxmlformats.org/officeDocument/2006/relationships/image" Target="../media/image51.png"/><Relationship Id="rId4" Type="http://schemas.openxmlformats.org/officeDocument/2006/relationships/image" Target="../media/image42.png"/><Relationship Id="rId5" Type="http://schemas.openxmlformats.org/officeDocument/2006/relationships/image" Target="../media/image41.png"/><Relationship Id="rId6" Type="http://schemas.openxmlformats.org/officeDocument/2006/relationships/image" Target="../media/image46.png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08.xml"/><Relationship Id="rId3" Type="http://schemas.openxmlformats.org/officeDocument/2006/relationships/image" Target="../media/image51.png"/><Relationship Id="rId4" Type="http://schemas.openxmlformats.org/officeDocument/2006/relationships/image" Target="../media/image46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09.xml"/><Relationship Id="rId3" Type="http://schemas.openxmlformats.org/officeDocument/2006/relationships/image" Target="../media/image51.png"/><Relationship Id="rId4" Type="http://schemas.openxmlformats.org/officeDocument/2006/relationships/image" Target="../media/image46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20.png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10.xml"/><Relationship Id="rId3" Type="http://schemas.openxmlformats.org/officeDocument/2006/relationships/image" Target="../media/image45.png"/><Relationship Id="rId4" Type="http://schemas.openxmlformats.org/officeDocument/2006/relationships/image" Target="../media/image44.png"/><Relationship Id="rId5" Type="http://schemas.openxmlformats.org/officeDocument/2006/relationships/image" Target="../media/image64.png"/></Relationships>
</file>

<file path=ppt/slides/_rels/slide1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11.xml"/><Relationship Id="rId3" Type="http://schemas.openxmlformats.org/officeDocument/2006/relationships/image" Target="../media/image44.png"/><Relationship Id="rId4" Type="http://schemas.openxmlformats.org/officeDocument/2006/relationships/image" Target="../media/image51.png"/><Relationship Id="rId5" Type="http://schemas.openxmlformats.org/officeDocument/2006/relationships/image" Target="../media/image43.png"/><Relationship Id="rId6" Type="http://schemas.openxmlformats.org/officeDocument/2006/relationships/image" Target="../media/image46.png"/></Relationships>
</file>

<file path=ppt/slides/_rels/slide1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12.xml"/><Relationship Id="rId3" Type="http://schemas.openxmlformats.org/officeDocument/2006/relationships/image" Target="../media/image51.png"/><Relationship Id="rId4" Type="http://schemas.openxmlformats.org/officeDocument/2006/relationships/image" Target="../media/image46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/Relationships>
</file>

<file path=ppt/slides/_rels/slide1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13.xml"/><Relationship Id="rId3" Type="http://schemas.openxmlformats.org/officeDocument/2006/relationships/image" Target="../media/image51.png"/><Relationship Id="rId4" Type="http://schemas.openxmlformats.org/officeDocument/2006/relationships/image" Target="../media/image46.png"/><Relationship Id="rId5" Type="http://schemas.openxmlformats.org/officeDocument/2006/relationships/image" Target="../media/image44.png"/></Relationships>
</file>

<file path=ppt/slides/_rels/slide1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14.xml"/><Relationship Id="rId3" Type="http://schemas.openxmlformats.org/officeDocument/2006/relationships/image" Target="../media/image51.png"/><Relationship Id="rId4" Type="http://schemas.openxmlformats.org/officeDocument/2006/relationships/image" Target="../media/image46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/Relationships>
</file>

<file path=ppt/slides/_rels/slide1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15.xml"/><Relationship Id="rId3" Type="http://schemas.openxmlformats.org/officeDocument/2006/relationships/image" Target="../media/image51.png"/><Relationship Id="rId4" Type="http://schemas.openxmlformats.org/officeDocument/2006/relationships/image" Target="../media/image46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/Relationships>
</file>

<file path=ppt/slides/_rels/slide1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16.xml"/><Relationship Id="rId3" Type="http://schemas.openxmlformats.org/officeDocument/2006/relationships/image" Target="../media/image45.png"/><Relationship Id="rId4" Type="http://schemas.openxmlformats.org/officeDocument/2006/relationships/image" Target="../media/image44.png"/><Relationship Id="rId5" Type="http://schemas.openxmlformats.org/officeDocument/2006/relationships/image" Target="../media/image64.png"/></Relationships>
</file>

<file path=ppt/slides/_rels/slide1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17.xml"/><Relationship Id="rId3" Type="http://schemas.openxmlformats.org/officeDocument/2006/relationships/image" Target="../media/image44.png"/><Relationship Id="rId4" Type="http://schemas.openxmlformats.org/officeDocument/2006/relationships/image" Target="../media/image51.png"/><Relationship Id="rId5" Type="http://schemas.openxmlformats.org/officeDocument/2006/relationships/image" Target="../media/image43.png"/><Relationship Id="rId6" Type="http://schemas.openxmlformats.org/officeDocument/2006/relationships/image" Target="../media/image46.png"/></Relationships>
</file>

<file path=ppt/slides/_rels/slide1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18.xml"/><Relationship Id="rId3" Type="http://schemas.openxmlformats.org/officeDocument/2006/relationships/image" Target="../media/image51.png"/><Relationship Id="rId4" Type="http://schemas.openxmlformats.org/officeDocument/2006/relationships/image" Target="../media/image46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/Relationships>
</file>

<file path=ppt/slides/_rels/slide1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19.xml"/><Relationship Id="rId3" Type="http://schemas.openxmlformats.org/officeDocument/2006/relationships/image" Target="../media/image51.png"/><Relationship Id="rId4" Type="http://schemas.openxmlformats.org/officeDocument/2006/relationships/image" Target="../media/image46.png"/><Relationship Id="rId5" Type="http://schemas.openxmlformats.org/officeDocument/2006/relationships/image" Target="../media/image4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20.png"/></Relationships>
</file>

<file path=ppt/slides/_rels/slide1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20.xml"/><Relationship Id="rId3" Type="http://schemas.openxmlformats.org/officeDocument/2006/relationships/image" Target="../media/image45.png"/><Relationship Id="rId4" Type="http://schemas.openxmlformats.org/officeDocument/2006/relationships/image" Target="../media/image43.png"/><Relationship Id="rId5" Type="http://schemas.openxmlformats.org/officeDocument/2006/relationships/image" Target="../media/image46.png"/></Relationships>
</file>

<file path=ppt/slides/_rels/slide1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21.xml"/><Relationship Id="rId3" Type="http://schemas.openxmlformats.org/officeDocument/2006/relationships/image" Target="../media/image44.png"/><Relationship Id="rId4" Type="http://schemas.openxmlformats.org/officeDocument/2006/relationships/image" Target="../media/image51.png"/><Relationship Id="rId5" Type="http://schemas.openxmlformats.org/officeDocument/2006/relationships/image" Target="../media/image43.png"/><Relationship Id="rId6" Type="http://schemas.openxmlformats.org/officeDocument/2006/relationships/image" Target="../media/image46.png"/></Relationships>
</file>

<file path=ppt/slides/_rels/slide1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22.xml"/><Relationship Id="rId3" Type="http://schemas.openxmlformats.org/officeDocument/2006/relationships/image" Target="../media/image51.png"/><Relationship Id="rId4" Type="http://schemas.openxmlformats.org/officeDocument/2006/relationships/image" Target="../media/image46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/Relationships>
</file>

<file path=ppt/slides/_rels/slide1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23.xml"/><Relationship Id="rId3" Type="http://schemas.openxmlformats.org/officeDocument/2006/relationships/image" Target="../media/image51.png"/><Relationship Id="rId4" Type="http://schemas.openxmlformats.org/officeDocument/2006/relationships/image" Target="../media/image46.png"/><Relationship Id="rId5" Type="http://schemas.openxmlformats.org/officeDocument/2006/relationships/image" Target="../media/image44.png"/><Relationship Id="rId6" Type="http://schemas.openxmlformats.org/officeDocument/2006/relationships/image" Target="../media/image52.png"/></Relationships>
</file>

<file path=ppt/slides/_rels/slide1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24.xml"/></Relationships>
</file>

<file path=ppt/slides/_rels/slide1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25.xml"/><Relationship Id="rId3" Type="http://schemas.openxmlformats.org/officeDocument/2006/relationships/image" Target="../media/image49.png"/><Relationship Id="rId4" Type="http://schemas.openxmlformats.org/officeDocument/2006/relationships/image" Target="../media/image48.png"/><Relationship Id="rId5" Type="http://schemas.openxmlformats.org/officeDocument/2006/relationships/image" Target="../media/image50.png"/><Relationship Id="rId6" Type="http://schemas.openxmlformats.org/officeDocument/2006/relationships/image" Target="../media/image68.png"/></Relationships>
</file>

<file path=ppt/slides/_rels/slide1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26.xml"/><Relationship Id="rId3" Type="http://schemas.openxmlformats.org/officeDocument/2006/relationships/image" Target="../media/image49.png"/><Relationship Id="rId4" Type="http://schemas.openxmlformats.org/officeDocument/2006/relationships/image" Target="../media/image48.png"/><Relationship Id="rId5" Type="http://schemas.openxmlformats.org/officeDocument/2006/relationships/image" Target="../media/image50.png"/><Relationship Id="rId6" Type="http://schemas.openxmlformats.org/officeDocument/2006/relationships/image" Target="../media/image68.png"/></Relationships>
</file>

<file path=ppt/slides/_rels/slide1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27.xml"/><Relationship Id="rId3" Type="http://schemas.openxmlformats.org/officeDocument/2006/relationships/image" Target="../media/image49.png"/><Relationship Id="rId4" Type="http://schemas.openxmlformats.org/officeDocument/2006/relationships/image" Target="../media/image48.png"/><Relationship Id="rId5" Type="http://schemas.openxmlformats.org/officeDocument/2006/relationships/image" Target="../media/image50.png"/><Relationship Id="rId6" Type="http://schemas.openxmlformats.org/officeDocument/2006/relationships/image" Target="../media/image68.png"/></Relationships>
</file>

<file path=ppt/slides/_rels/slide1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28.xml"/><Relationship Id="rId3" Type="http://schemas.openxmlformats.org/officeDocument/2006/relationships/image" Target="../media/image49.png"/><Relationship Id="rId4" Type="http://schemas.openxmlformats.org/officeDocument/2006/relationships/image" Target="../media/image48.png"/><Relationship Id="rId5" Type="http://schemas.openxmlformats.org/officeDocument/2006/relationships/image" Target="../media/image50.png"/><Relationship Id="rId6" Type="http://schemas.openxmlformats.org/officeDocument/2006/relationships/image" Target="../media/image68.png"/></Relationships>
</file>

<file path=ppt/slides/_rels/slide1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29.xml"/><Relationship Id="rId3" Type="http://schemas.openxmlformats.org/officeDocument/2006/relationships/image" Target="../media/image49.png"/><Relationship Id="rId4" Type="http://schemas.openxmlformats.org/officeDocument/2006/relationships/image" Target="../media/image48.png"/><Relationship Id="rId5" Type="http://schemas.openxmlformats.org/officeDocument/2006/relationships/image" Target="../media/image50.png"/><Relationship Id="rId6" Type="http://schemas.openxmlformats.org/officeDocument/2006/relationships/image" Target="../media/image6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20.png"/></Relationships>
</file>

<file path=ppt/slides/_rels/slide1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30.xml"/><Relationship Id="rId3" Type="http://schemas.openxmlformats.org/officeDocument/2006/relationships/image" Target="../media/image49.png"/><Relationship Id="rId4" Type="http://schemas.openxmlformats.org/officeDocument/2006/relationships/image" Target="../media/image48.png"/><Relationship Id="rId5" Type="http://schemas.openxmlformats.org/officeDocument/2006/relationships/image" Target="../media/image50.png"/><Relationship Id="rId6" Type="http://schemas.openxmlformats.org/officeDocument/2006/relationships/image" Target="../media/image68.png"/></Relationships>
</file>

<file path=ppt/slides/_rels/slide1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31.xml"/><Relationship Id="rId3" Type="http://schemas.openxmlformats.org/officeDocument/2006/relationships/image" Target="../media/image49.png"/><Relationship Id="rId4" Type="http://schemas.openxmlformats.org/officeDocument/2006/relationships/image" Target="../media/image48.png"/><Relationship Id="rId5" Type="http://schemas.openxmlformats.org/officeDocument/2006/relationships/image" Target="../media/image50.png"/><Relationship Id="rId6" Type="http://schemas.openxmlformats.org/officeDocument/2006/relationships/image" Target="../media/image68.png"/></Relationships>
</file>

<file path=ppt/slides/_rels/slide1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32.xml"/><Relationship Id="rId3" Type="http://schemas.openxmlformats.org/officeDocument/2006/relationships/image" Target="../media/image49.png"/><Relationship Id="rId4" Type="http://schemas.openxmlformats.org/officeDocument/2006/relationships/image" Target="../media/image48.png"/><Relationship Id="rId5" Type="http://schemas.openxmlformats.org/officeDocument/2006/relationships/image" Target="../media/image50.png"/><Relationship Id="rId6" Type="http://schemas.openxmlformats.org/officeDocument/2006/relationships/image" Target="../media/image68.png"/></Relationships>
</file>

<file path=ppt/slides/_rels/slide1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33.xml"/><Relationship Id="rId3" Type="http://schemas.openxmlformats.org/officeDocument/2006/relationships/image" Target="../media/image49.png"/><Relationship Id="rId4" Type="http://schemas.openxmlformats.org/officeDocument/2006/relationships/image" Target="../media/image48.png"/><Relationship Id="rId5" Type="http://schemas.openxmlformats.org/officeDocument/2006/relationships/image" Target="../media/image50.png"/><Relationship Id="rId6" Type="http://schemas.openxmlformats.org/officeDocument/2006/relationships/image" Target="../media/image68.png"/></Relationships>
</file>

<file path=ppt/slides/_rels/slide1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34.xml"/><Relationship Id="rId3" Type="http://schemas.openxmlformats.org/officeDocument/2006/relationships/image" Target="../media/image49.png"/><Relationship Id="rId4" Type="http://schemas.openxmlformats.org/officeDocument/2006/relationships/image" Target="../media/image48.png"/><Relationship Id="rId5" Type="http://schemas.openxmlformats.org/officeDocument/2006/relationships/image" Target="../media/image50.png"/><Relationship Id="rId6" Type="http://schemas.openxmlformats.org/officeDocument/2006/relationships/image" Target="../media/image68.png"/></Relationships>
</file>

<file path=ppt/slides/_rels/slide1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35.xml"/></Relationships>
</file>

<file path=ppt/slides/_rels/slide1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36.xml"/><Relationship Id="rId3" Type="http://schemas.openxmlformats.org/officeDocument/2006/relationships/image" Target="../media/image49.png"/><Relationship Id="rId4" Type="http://schemas.openxmlformats.org/officeDocument/2006/relationships/image" Target="../media/image48.png"/><Relationship Id="rId5" Type="http://schemas.openxmlformats.org/officeDocument/2006/relationships/image" Target="../media/image50.png"/><Relationship Id="rId6" Type="http://schemas.openxmlformats.org/officeDocument/2006/relationships/image" Target="../media/image68.png"/></Relationships>
</file>

<file path=ppt/slides/_rels/slide1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37.xml"/><Relationship Id="rId3" Type="http://schemas.openxmlformats.org/officeDocument/2006/relationships/image" Target="../media/image49.png"/><Relationship Id="rId4" Type="http://schemas.openxmlformats.org/officeDocument/2006/relationships/image" Target="../media/image48.png"/><Relationship Id="rId5" Type="http://schemas.openxmlformats.org/officeDocument/2006/relationships/image" Target="../media/image50.png"/><Relationship Id="rId6" Type="http://schemas.openxmlformats.org/officeDocument/2006/relationships/image" Target="../media/image68.png"/><Relationship Id="rId7" Type="http://schemas.openxmlformats.org/officeDocument/2006/relationships/image" Target="../media/image31.png"/></Relationships>
</file>

<file path=ppt/slides/_rels/slide1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38.xml"/><Relationship Id="rId3" Type="http://schemas.openxmlformats.org/officeDocument/2006/relationships/image" Target="../media/image36.png"/><Relationship Id="rId4" Type="http://schemas.openxmlformats.org/officeDocument/2006/relationships/image" Target="../media/image69.png"/><Relationship Id="rId5" Type="http://schemas.openxmlformats.org/officeDocument/2006/relationships/image" Target="../media/image53.png"/><Relationship Id="rId6" Type="http://schemas.openxmlformats.org/officeDocument/2006/relationships/image" Target="../media/image35.png"/></Relationships>
</file>

<file path=ppt/slides/_rels/slide1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39.xml"/><Relationship Id="rId3" Type="http://schemas.openxmlformats.org/officeDocument/2006/relationships/image" Target="../media/image3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20.png"/></Relationships>
</file>

<file path=ppt/slides/_rels/slide1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40.xml"/><Relationship Id="rId3" Type="http://schemas.openxmlformats.org/officeDocument/2006/relationships/image" Target="../media/image36.png"/></Relationships>
</file>

<file path=ppt/slides/_rels/slide1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41.xml"/><Relationship Id="rId3" Type="http://schemas.openxmlformats.org/officeDocument/2006/relationships/image" Target="../media/image53.png"/><Relationship Id="rId4" Type="http://schemas.openxmlformats.org/officeDocument/2006/relationships/image" Target="../media/image37.png"/></Relationships>
</file>

<file path=ppt/slides/_rels/slide1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42.xml"/><Relationship Id="rId3" Type="http://schemas.openxmlformats.org/officeDocument/2006/relationships/image" Target="../media/image36.png"/></Relationships>
</file>

<file path=ppt/slides/_rels/slide1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43.xml"/><Relationship Id="rId3" Type="http://schemas.openxmlformats.org/officeDocument/2006/relationships/image" Target="../media/image36.png"/></Relationships>
</file>

<file path=ppt/slides/_rels/slide1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44.xml"/><Relationship Id="rId3" Type="http://schemas.openxmlformats.org/officeDocument/2006/relationships/image" Target="../media/image53.png"/><Relationship Id="rId4" Type="http://schemas.openxmlformats.org/officeDocument/2006/relationships/image" Target="../media/image37.png"/></Relationships>
</file>

<file path=ppt/slides/_rels/slide1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45.xml"/><Relationship Id="rId3" Type="http://schemas.openxmlformats.org/officeDocument/2006/relationships/image" Target="../media/image53.png"/><Relationship Id="rId4" Type="http://schemas.openxmlformats.org/officeDocument/2006/relationships/image" Target="../media/image36.png"/><Relationship Id="rId5" Type="http://schemas.openxmlformats.org/officeDocument/2006/relationships/image" Target="../media/image69.png"/><Relationship Id="rId6" Type="http://schemas.openxmlformats.org/officeDocument/2006/relationships/image" Target="../media/image37.png"/></Relationships>
</file>

<file path=ppt/slides/_rels/slide1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46.xml"/><Relationship Id="rId3" Type="http://schemas.openxmlformats.org/officeDocument/2006/relationships/image" Target="../media/image36.png"/></Relationships>
</file>

<file path=ppt/slides/_rels/slide1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47.xml"/><Relationship Id="rId3" Type="http://schemas.openxmlformats.org/officeDocument/2006/relationships/image" Target="../media/image36.png"/></Relationships>
</file>

<file path=ppt/slides/_rels/slide1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48.xml"/><Relationship Id="rId3" Type="http://schemas.openxmlformats.org/officeDocument/2006/relationships/image" Target="../media/image53.png"/><Relationship Id="rId4" Type="http://schemas.openxmlformats.org/officeDocument/2006/relationships/image" Target="../media/image37.png"/></Relationships>
</file>

<file path=ppt/slides/_rels/slide1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49.xml"/><Relationship Id="rId3" Type="http://schemas.openxmlformats.org/officeDocument/2006/relationships/image" Target="../media/image53.png"/><Relationship Id="rId4" Type="http://schemas.openxmlformats.org/officeDocument/2006/relationships/image" Target="../media/image36.png"/><Relationship Id="rId5" Type="http://schemas.openxmlformats.org/officeDocument/2006/relationships/image" Target="../media/image69.png"/><Relationship Id="rId6" Type="http://schemas.openxmlformats.org/officeDocument/2006/relationships/image" Target="../media/image3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20.png"/></Relationships>
</file>

<file path=ppt/slides/_rels/slide1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50.xml"/><Relationship Id="rId3" Type="http://schemas.openxmlformats.org/officeDocument/2006/relationships/image" Target="../media/image36.png"/></Relationships>
</file>

<file path=ppt/slides/_rels/slide1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51.xml"/><Relationship Id="rId3" Type="http://schemas.openxmlformats.org/officeDocument/2006/relationships/image" Target="../media/image36.png"/></Relationships>
</file>

<file path=ppt/slides/_rels/slide1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52.xml"/><Relationship Id="rId3" Type="http://schemas.openxmlformats.org/officeDocument/2006/relationships/image" Target="../media/image53.png"/><Relationship Id="rId4" Type="http://schemas.openxmlformats.org/officeDocument/2006/relationships/image" Target="../media/image37.png"/></Relationships>
</file>

<file path=ppt/slides/_rels/slide1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53.xml"/><Relationship Id="rId3" Type="http://schemas.openxmlformats.org/officeDocument/2006/relationships/image" Target="../media/image53.png"/><Relationship Id="rId4" Type="http://schemas.openxmlformats.org/officeDocument/2006/relationships/image" Target="../media/image36.png"/><Relationship Id="rId5" Type="http://schemas.openxmlformats.org/officeDocument/2006/relationships/image" Target="../media/image69.png"/><Relationship Id="rId6" Type="http://schemas.openxmlformats.org/officeDocument/2006/relationships/image" Target="../media/image37.png"/></Relationships>
</file>

<file path=ppt/slides/_rels/slide1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54.xml"/><Relationship Id="rId3" Type="http://schemas.openxmlformats.org/officeDocument/2006/relationships/image" Target="../media/image53.png"/><Relationship Id="rId4" Type="http://schemas.openxmlformats.org/officeDocument/2006/relationships/image" Target="../media/image36.png"/><Relationship Id="rId5" Type="http://schemas.openxmlformats.org/officeDocument/2006/relationships/image" Target="../media/image69.png"/><Relationship Id="rId6" Type="http://schemas.openxmlformats.org/officeDocument/2006/relationships/image" Target="../media/image37.png"/><Relationship Id="rId7" Type="http://schemas.openxmlformats.org/officeDocument/2006/relationships/image" Target="../media/image39.png"/><Relationship Id="rId8" Type="http://schemas.openxmlformats.org/officeDocument/2006/relationships/image" Target="../media/image47.png"/></Relationships>
</file>

<file path=ppt/slides/_rels/slide1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55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/Relationships>
</file>

<file path=ppt/slides/_rels/slide1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56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/Relationships>
</file>

<file path=ppt/slides/_rels/slide1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57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/Relationships>
</file>

<file path=ppt/slides/_rels/slide1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58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/Relationships>
</file>

<file path=ppt/slides/_rels/slide1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59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20.png"/></Relationships>
</file>

<file path=ppt/slides/_rels/slide1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60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/Relationships>
</file>

<file path=ppt/slides/_rels/slide1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61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/Relationships>
</file>

<file path=ppt/slides/_rels/slide1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62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Relationship Id="rId6" Type="http://schemas.openxmlformats.org/officeDocument/2006/relationships/image" Target="../media/image39.png"/><Relationship Id="rId7" Type="http://schemas.openxmlformats.org/officeDocument/2006/relationships/image" Target="../media/image47.png"/></Relationships>
</file>

<file path=ppt/slides/_rels/slide1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63.xml"/></Relationships>
</file>

<file path=ppt/slides/_rels/slide1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64.xml"/><Relationship Id="rId3" Type="http://schemas.openxmlformats.org/officeDocument/2006/relationships/image" Target="../media/image54.png"/><Relationship Id="rId4" Type="http://schemas.openxmlformats.org/officeDocument/2006/relationships/image" Target="../media/image49.png"/><Relationship Id="rId5" Type="http://schemas.openxmlformats.org/officeDocument/2006/relationships/image" Target="../media/image48.png"/><Relationship Id="rId6" Type="http://schemas.openxmlformats.org/officeDocument/2006/relationships/image" Target="../media/image50.png"/></Relationships>
</file>

<file path=ppt/slides/_rels/slide1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65.xml"/><Relationship Id="rId3" Type="http://schemas.openxmlformats.org/officeDocument/2006/relationships/image" Target="../media/image54.png"/><Relationship Id="rId4" Type="http://schemas.openxmlformats.org/officeDocument/2006/relationships/image" Target="../media/image49.png"/><Relationship Id="rId5" Type="http://schemas.openxmlformats.org/officeDocument/2006/relationships/image" Target="../media/image48.png"/><Relationship Id="rId6" Type="http://schemas.openxmlformats.org/officeDocument/2006/relationships/image" Target="../media/image50.png"/></Relationships>
</file>

<file path=ppt/slides/_rels/slide1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66.xml"/><Relationship Id="rId3" Type="http://schemas.openxmlformats.org/officeDocument/2006/relationships/image" Target="../media/image54.png"/><Relationship Id="rId4" Type="http://schemas.openxmlformats.org/officeDocument/2006/relationships/image" Target="../media/image49.png"/><Relationship Id="rId5" Type="http://schemas.openxmlformats.org/officeDocument/2006/relationships/image" Target="../media/image48.png"/><Relationship Id="rId6" Type="http://schemas.openxmlformats.org/officeDocument/2006/relationships/image" Target="../media/image50.png"/></Relationships>
</file>

<file path=ppt/slides/_rels/slide1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67.xml"/><Relationship Id="rId3" Type="http://schemas.openxmlformats.org/officeDocument/2006/relationships/image" Target="../media/image54.png"/><Relationship Id="rId4" Type="http://schemas.openxmlformats.org/officeDocument/2006/relationships/image" Target="../media/image49.png"/><Relationship Id="rId5" Type="http://schemas.openxmlformats.org/officeDocument/2006/relationships/image" Target="../media/image48.png"/><Relationship Id="rId6" Type="http://schemas.openxmlformats.org/officeDocument/2006/relationships/image" Target="../media/image50.png"/></Relationships>
</file>

<file path=ppt/slides/_rels/slide1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68.xml"/><Relationship Id="rId3" Type="http://schemas.openxmlformats.org/officeDocument/2006/relationships/image" Target="../media/image54.png"/><Relationship Id="rId4" Type="http://schemas.openxmlformats.org/officeDocument/2006/relationships/image" Target="../media/image49.png"/><Relationship Id="rId5" Type="http://schemas.openxmlformats.org/officeDocument/2006/relationships/image" Target="../media/image48.png"/><Relationship Id="rId6" Type="http://schemas.openxmlformats.org/officeDocument/2006/relationships/image" Target="../media/image50.png"/></Relationships>
</file>

<file path=ppt/slides/_rels/slide1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69.xml"/><Relationship Id="rId3" Type="http://schemas.openxmlformats.org/officeDocument/2006/relationships/image" Target="../media/image54.png"/><Relationship Id="rId4" Type="http://schemas.openxmlformats.org/officeDocument/2006/relationships/image" Target="../media/image49.png"/><Relationship Id="rId5" Type="http://schemas.openxmlformats.org/officeDocument/2006/relationships/image" Target="../media/image48.png"/><Relationship Id="rId6" Type="http://schemas.openxmlformats.org/officeDocument/2006/relationships/image" Target="../media/image5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20.png"/><Relationship Id="rId7" Type="http://schemas.openxmlformats.org/officeDocument/2006/relationships/image" Target="../media/image17.png"/></Relationships>
</file>

<file path=ppt/slides/_rels/slide1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70.xml"/><Relationship Id="rId3" Type="http://schemas.openxmlformats.org/officeDocument/2006/relationships/image" Target="../media/image54.png"/><Relationship Id="rId4" Type="http://schemas.openxmlformats.org/officeDocument/2006/relationships/image" Target="../media/image49.png"/><Relationship Id="rId5" Type="http://schemas.openxmlformats.org/officeDocument/2006/relationships/image" Target="../media/image48.png"/><Relationship Id="rId6" Type="http://schemas.openxmlformats.org/officeDocument/2006/relationships/image" Target="../media/image50.png"/></Relationships>
</file>

<file path=ppt/slides/_rels/slide1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71.xml"/><Relationship Id="rId3" Type="http://schemas.openxmlformats.org/officeDocument/2006/relationships/image" Target="../media/image54.png"/><Relationship Id="rId4" Type="http://schemas.openxmlformats.org/officeDocument/2006/relationships/image" Target="../media/image49.png"/><Relationship Id="rId5" Type="http://schemas.openxmlformats.org/officeDocument/2006/relationships/image" Target="../media/image48.png"/><Relationship Id="rId6" Type="http://schemas.openxmlformats.org/officeDocument/2006/relationships/image" Target="../media/image50.png"/></Relationships>
</file>

<file path=ppt/slides/_rels/slide1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72.xml"/><Relationship Id="rId3" Type="http://schemas.openxmlformats.org/officeDocument/2006/relationships/image" Target="../media/image54.png"/><Relationship Id="rId4" Type="http://schemas.openxmlformats.org/officeDocument/2006/relationships/image" Target="../media/image49.png"/><Relationship Id="rId5" Type="http://schemas.openxmlformats.org/officeDocument/2006/relationships/image" Target="../media/image48.png"/><Relationship Id="rId6" Type="http://schemas.openxmlformats.org/officeDocument/2006/relationships/image" Target="../media/image50.png"/></Relationships>
</file>

<file path=ppt/slides/_rels/slide1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73.xml"/><Relationship Id="rId3" Type="http://schemas.openxmlformats.org/officeDocument/2006/relationships/image" Target="../media/image54.png"/><Relationship Id="rId4" Type="http://schemas.openxmlformats.org/officeDocument/2006/relationships/image" Target="../media/image49.png"/><Relationship Id="rId5" Type="http://schemas.openxmlformats.org/officeDocument/2006/relationships/image" Target="../media/image48.png"/><Relationship Id="rId6" Type="http://schemas.openxmlformats.org/officeDocument/2006/relationships/image" Target="../media/image50.png"/></Relationships>
</file>

<file path=ppt/slides/_rels/slide1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74.xml"/><Relationship Id="rId3" Type="http://schemas.openxmlformats.org/officeDocument/2006/relationships/image" Target="../media/image54.png"/><Relationship Id="rId4" Type="http://schemas.openxmlformats.org/officeDocument/2006/relationships/image" Target="../media/image49.png"/><Relationship Id="rId5" Type="http://schemas.openxmlformats.org/officeDocument/2006/relationships/image" Target="../media/image48.png"/><Relationship Id="rId6" Type="http://schemas.openxmlformats.org/officeDocument/2006/relationships/image" Target="../media/image50.png"/></Relationships>
</file>

<file path=ppt/slides/_rels/slide1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75.xml"/><Relationship Id="rId3" Type="http://schemas.openxmlformats.org/officeDocument/2006/relationships/image" Target="../media/image54.png"/><Relationship Id="rId4" Type="http://schemas.openxmlformats.org/officeDocument/2006/relationships/image" Target="../media/image49.png"/><Relationship Id="rId5" Type="http://schemas.openxmlformats.org/officeDocument/2006/relationships/image" Target="../media/image48.png"/><Relationship Id="rId6" Type="http://schemas.openxmlformats.org/officeDocument/2006/relationships/image" Target="../media/image50.png"/></Relationships>
</file>

<file path=ppt/slides/_rels/slide1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76.xml"/><Relationship Id="rId3" Type="http://schemas.openxmlformats.org/officeDocument/2006/relationships/image" Target="../media/image54.png"/><Relationship Id="rId4" Type="http://schemas.openxmlformats.org/officeDocument/2006/relationships/image" Target="../media/image49.png"/><Relationship Id="rId5" Type="http://schemas.openxmlformats.org/officeDocument/2006/relationships/image" Target="../media/image48.png"/><Relationship Id="rId6" Type="http://schemas.openxmlformats.org/officeDocument/2006/relationships/image" Target="../media/image50.png"/></Relationships>
</file>

<file path=ppt/slides/_rels/slide1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77.xml"/><Relationship Id="rId3" Type="http://schemas.openxmlformats.org/officeDocument/2006/relationships/image" Target="../media/image54.png"/><Relationship Id="rId4" Type="http://schemas.openxmlformats.org/officeDocument/2006/relationships/image" Target="../media/image49.png"/><Relationship Id="rId5" Type="http://schemas.openxmlformats.org/officeDocument/2006/relationships/image" Target="../media/image48.png"/><Relationship Id="rId6" Type="http://schemas.openxmlformats.org/officeDocument/2006/relationships/image" Target="../media/image50.png"/></Relationships>
</file>

<file path=ppt/slides/_rels/slide1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78.xml"/><Relationship Id="rId3" Type="http://schemas.openxmlformats.org/officeDocument/2006/relationships/image" Target="../media/image54.png"/><Relationship Id="rId4" Type="http://schemas.openxmlformats.org/officeDocument/2006/relationships/image" Target="../media/image49.png"/><Relationship Id="rId5" Type="http://schemas.openxmlformats.org/officeDocument/2006/relationships/image" Target="../media/image48.png"/><Relationship Id="rId6" Type="http://schemas.openxmlformats.org/officeDocument/2006/relationships/image" Target="../media/image50.png"/></Relationships>
</file>

<file path=ppt/slides/_rels/slide1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79.xml"/><Relationship Id="rId3" Type="http://schemas.openxmlformats.org/officeDocument/2006/relationships/image" Target="../media/image54.png"/><Relationship Id="rId4" Type="http://schemas.openxmlformats.org/officeDocument/2006/relationships/image" Target="../media/image49.png"/><Relationship Id="rId5" Type="http://schemas.openxmlformats.org/officeDocument/2006/relationships/image" Target="../media/image48.png"/><Relationship Id="rId6" Type="http://schemas.openxmlformats.org/officeDocument/2006/relationships/image" Target="../media/image5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5" Type="http://schemas.openxmlformats.org/officeDocument/2006/relationships/image" Target="../media/image18.png"/></Relationships>
</file>

<file path=ppt/slides/_rels/slide1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80.xml"/><Relationship Id="rId3" Type="http://schemas.openxmlformats.org/officeDocument/2006/relationships/image" Target="../media/image54.png"/><Relationship Id="rId4" Type="http://schemas.openxmlformats.org/officeDocument/2006/relationships/image" Target="../media/image49.png"/><Relationship Id="rId5" Type="http://schemas.openxmlformats.org/officeDocument/2006/relationships/image" Target="../media/image48.png"/><Relationship Id="rId6" Type="http://schemas.openxmlformats.org/officeDocument/2006/relationships/image" Target="../media/image50.png"/></Relationships>
</file>

<file path=ppt/slides/_rels/slide1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81.xml"/><Relationship Id="rId3" Type="http://schemas.openxmlformats.org/officeDocument/2006/relationships/image" Target="../media/image54.png"/><Relationship Id="rId4" Type="http://schemas.openxmlformats.org/officeDocument/2006/relationships/image" Target="../media/image49.png"/><Relationship Id="rId5" Type="http://schemas.openxmlformats.org/officeDocument/2006/relationships/image" Target="../media/image48.png"/><Relationship Id="rId6" Type="http://schemas.openxmlformats.org/officeDocument/2006/relationships/image" Target="../media/image50.png"/></Relationships>
</file>

<file path=ppt/slides/_rels/slide1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82.xml"/><Relationship Id="rId3" Type="http://schemas.openxmlformats.org/officeDocument/2006/relationships/image" Target="../media/image54.png"/><Relationship Id="rId4" Type="http://schemas.openxmlformats.org/officeDocument/2006/relationships/image" Target="../media/image49.png"/><Relationship Id="rId5" Type="http://schemas.openxmlformats.org/officeDocument/2006/relationships/image" Target="../media/image48.png"/><Relationship Id="rId6" Type="http://schemas.openxmlformats.org/officeDocument/2006/relationships/image" Target="../media/image50.png"/></Relationships>
</file>

<file path=ppt/slides/_rels/slide1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83.xml"/><Relationship Id="rId3" Type="http://schemas.openxmlformats.org/officeDocument/2006/relationships/image" Target="../media/image54.png"/><Relationship Id="rId4" Type="http://schemas.openxmlformats.org/officeDocument/2006/relationships/image" Target="../media/image49.png"/><Relationship Id="rId5" Type="http://schemas.openxmlformats.org/officeDocument/2006/relationships/image" Target="../media/image48.png"/><Relationship Id="rId6" Type="http://schemas.openxmlformats.org/officeDocument/2006/relationships/image" Target="../media/image50.png"/></Relationships>
</file>

<file path=ppt/slides/_rels/slide1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84.xml"/><Relationship Id="rId3" Type="http://schemas.openxmlformats.org/officeDocument/2006/relationships/image" Target="../media/image54.png"/><Relationship Id="rId4" Type="http://schemas.openxmlformats.org/officeDocument/2006/relationships/image" Target="../media/image49.png"/><Relationship Id="rId5" Type="http://schemas.openxmlformats.org/officeDocument/2006/relationships/image" Target="../media/image48.png"/><Relationship Id="rId6" Type="http://schemas.openxmlformats.org/officeDocument/2006/relationships/image" Target="../media/image50.png"/></Relationships>
</file>

<file path=ppt/slides/_rels/slide1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85.xml"/><Relationship Id="rId3" Type="http://schemas.openxmlformats.org/officeDocument/2006/relationships/image" Target="../media/image54.png"/><Relationship Id="rId4" Type="http://schemas.openxmlformats.org/officeDocument/2006/relationships/image" Target="../media/image49.png"/><Relationship Id="rId5" Type="http://schemas.openxmlformats.org/officeDocument/2006/relationships/image" Target="../media/image48.png"/><Relationship Id="rId6" Type="http://schemas.openxmlformats.org/officeDocument/2006/relationships/image" Target="../media/image50.png"/></Relationships>
</file>

<file path=ppt/slides/_rels/slide1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86.xml"/><Relationship Id="rId3" Type="http://schemas.openxmlformats.org/officeDocument/2006/relationships/image" Target="../media/image54.png"/><Relationship Id="rId4" Type="http://schemas.openxmlformats.org/officeDocument/2006/relationships/image" Target="../media/image49.png"/><Relationship Id="rId5" Type="http://schemas.openxmlformats.org/officeDocument/2006/relationships/image" Target="../media/image48.png"/><Relationship Id="rId6" Type="http://schemas.openxmlformats.org/officeDocument/2006/relationships/image" Target="../media/image50.png"/><Relationship Id="rId7" Type="http://schemas.openxmlformats.org/officeDocument/2006/relationships/image" Target="../media/image31.png"/></Relationships>
</file>

<file path=ppt/slides/_rels/slide1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87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/Relationships>
</file>

<file path=ppt/slides/_rels/slide1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88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/Relationships>
</file>

<file path=ppt/slides/_rels/slide1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89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5" Type="http://schemas.openxmlformats.org/officeDocument/2006/relationships/image" Target="../media/image18.png"/></Relationships>
</file>

<file path=ppt/slides/_rels/slide1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90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/Relationships>
</file>

<file path=ppt/slides/_rels/slide1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91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/Relationships>
</file>

<file path=ppt/slides/_rels/slide1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92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/Relationships>
</file>

<file path=ppt/slides/_rels/slide1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93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/Relationships>
</file>

<file path=ppt/slides/_rels/slide1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94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/Relationships>
</file>

<file path=ppt/slides/_rels/slide1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95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/Relationships>
</file>

<file path=ppt/slides/_rels/slide1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96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/Relationships>
</file>

<file path=ppt/slides/_rels/slide1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97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/Relationships>
</file>

<file path=ppt/slides/_rels/slide1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98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/Relationships>
</file>

<file path=ppt/slides/_rels/slide1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99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6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19.png"/><Relationship Id="rId8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5" Type="http://schemas.openxmlformats.org/officeDocument/2006/relationships/image" Target="../media/image20.png"/></Relationships>
</file>

<file path=ppt/slides/_rels/slide2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00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/Relationships>
</file>

<file path=ppt/slides/_rels/slide2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01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/Relationships>
</file>

<file path=ppt/slides/_rels/slide2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02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/Relationships>
</file>

<file path=ppt/slides/_rels/slide2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03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/Relationships>
</file>

<file path=ppt/slides/_rels/slide2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04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/Relationships>
</file>

<file path=ppt/slides/_rels/slide2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05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/Relationships>
</file>

<file path=ppt/slides/_rels/slide2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06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/Relationships>
</file>

<file path=ppt/slides/_rels/slide2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07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/Relationships>
</file>

<file path=ppt/slides/_rels/slide2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08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/Relationships>
</file>

<file path=ppt/slides/_rels/slide2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09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5" Type="http://schemas.openxmlformats.org/officeDocument/2006/relationships/image" Target="../media/image20.png"/></Relationships>
</file>

<file path=ppt/slides/_rels/slide2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10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/Relationships>
</file>

<file path=ppt/slides/_rels/slide2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11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Relationship Id="rId6" Type="http://schemas.openxmlformats.org/officeDocument/2006/relationships/image" Target="../media/image39.png"/><Relationship Id="rId7" Type="http://schemas.openxmlformats.org/officeDocument/2006/relationships/image" Target="../media/image47.png"/></Relationships>
</file>

<file path=ppt/slides/_rels/slide2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12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5.png"/></Relationships>
</file>

<file path=ppt/slides/_rels/slide2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13.xml"/><Relationship Id="rId3" Type="http://schemas.openxmlformats.org/officeDocument/2006/relationships/image" Target="../media/image38.png"/><Relationship Id="rId4" Type="http://schemas.openxmlformats.org/officeDocument/2006/relationships/image" Target="../media/image35.png"/><Relationship Id="rId5" Type="http://schemas.openxmlformats.org/officeDocument/2006/relationships/image" Target="../media/image34.png"/><Relationship Id="rId6" Type="http://schemas.openxmlformats.org/officeDocument/2006/relationships/image" Target="../media/image40.png"/></Relationships>
</file>

<file path=ppt/slides/_rels/slide2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14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7.png"/></Relationships>
</file>

<file path=ppt/slides/_rels/slide2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15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7.png"/></Relationships>
</file>

<file path=ppt/slides/_rels/slide2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16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7.png"/></Relationships>
</file>

<file path=ppt/slides/_rels/slide2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17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7.png"/></Relationships>
</file>

<file path=ppt/slides/_rels/slide2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18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/Relationships>
</file>

<file path=ppt/slides/_rels/slide2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19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5" Type="http://schemas.openxmlformats.org/officeDocument/2006/relationships/image" Target="../media/image20.png"/></Relationships>
</file>

<file path=ppt/slides/_rels/slide2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20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7.png"/></Relationships>
</file>

<file path=ppt/slides/_rels/slide2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21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/Relationships>
</file>

<file path=ppt/slides/_rels/slide2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22.xml"/><Relationship Id="rId3" Type="http://schemas.openxmlformats.org/officeDocument/2006/relationships/image" Target="../media/image38.png"/><Relationship Id="rId4" Type="http://schemas.openxmlformats.org/officeDocument/2006/relationships/image" Target="../media/image72.png"/><Relationship Id="rId5" Type="http://schemas.openxmlformats.org/officeDocument/2006/relationships/image" Target="../media/image34.png"/><Relationship Id="rId6" Type="http://schemas.openxmlformats.org/officeDocument/2006/relationships/image" Target="../media/image40.png"/></Relationships>
</file>

<file path=ppt/slides/_rels/slide2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23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7.png"/></Relationships>
</file>

<file path=ppt/slides/_rels/slide2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24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7.png"/></Relationships>
</file>

<file path=ppt/slides/_rels/slide2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25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7.png"/></Relationships>
</file>

<file path=ppt/slides/_rels/slide2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26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/Relationships>
</file>

<file path=ppt/slides/_rels/slide2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27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7.png"/></Relationships>
</file>

<file path=ppt/slides/_rels/slide2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28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7.png"/></Relationships>
</file>

<file path=ppt/slides/_rels/slide2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29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9.png"/><Relationship Id="rId6" Type="http://schemas.openxmlformats.org/officeDocument/2006/relationships/image" Target="../media/image4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5" Type="http://schemas.openxmlformats.org/officeDocument/2006/relationships/image" Target="../media/image20.png"/></Relationships>
</file>

<file path=ppt/slides/_rels/slide2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230.xml"/><Relationship Id="rId3" Type="http://schemas.openxmlformats.org/officeDocument/2006/relationships/image" Target="../media/image60.png"/><Relationship Id="rId4" Type="http://schemas.openxmlformats.org/officeDocument/2006/relationships/image" Target="../media/image67.png"/><Relationship Id="rId5" Type="http://schemas.openxmlformats.org/officeDocument/2006/relationships/image" Target="../media/image57.png"/><Relationship Id="rId6" Type="http://schemas.openxmlformats.org/officeDocument/2006/relationships/image" Target="../media/image62.png"/></Relationships>
</file>

<file path=ppt/slides/_rels/slide2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231.xml"/><Relationship Id="rId3" Type="http://schemas.openxmlformats.org/officeDocument/2006/relationships/image" Target="../media/image61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56.png"/></Relationships>
</file>

<file path=ppt/slides/_rels/slide2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232.xml"/><Relationship Id="rId3" Type="http://schemas.openxmlformats.org/officeDocument/2006/relationships/image" Target="../media/image58.png"/><Relationship Id="rId4" Type="http://schemas.openxmlformats.org/officeDocument/2006/relationships/image" Target="../media/image55.png"/><Relationship Id="rId5" Type="http://schemas.openxmlformats.org/officeDocument/2006/relationships/image" Target="../media/image63.png"/><Relationship Id="rId6" Type="http://schemas.openxmlformats.org/officeDocument/2006/relationships/image" Target="../media/image59.png"/></Relationships>
</file>

<file path=ppt/slides/_rels/slide2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233.xml"/><Relationship Id="rId3" Type="http://schemas.openxmlformats.org/officeDocument/2006/relationships/image" Target="../media/image58.png"/><Relationship Id="rId4" Type="http://schemas.openxmlformats.org/officeDocument/2006/relationships/image" Target="../media/image55.png"/><Relationship Id="rId5" Type="http://schemas.openxmlformats.org/officeDocument/2006/relationships/image" Target="../media/image63.png"/><Relationship Id="rId6" Type="http://schemas.openxmlformats.org/officeDocument/2006/relationships/image" Target="../media/image59.png"/></Relationships>
</file>

<file path=ppt/slides/_rels/slide2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234.xml"/><Relationship Id="rId3" Type="http://schemas.openxmlformats.org/officeDocument/2006/relationships/image" Target="../media/image58.png"/><Relationship Id="rId4" Type="http://schemas.openxmlformats.org/officeDocument/2006/relationships/image" Target="../media/image55.png"/><Relationship Id="rId5" Type="http://schemas.openxmlformats.org/officeDocument/2006/relationships/image" Target="../media/image63.png"/><Relationship Id="rId6" Type="http://schemas.openxmlformats.org/officeDocument/2006/relationships/image" Target="../media/image59.png"/></Relationships>
</file>

<file path=ppt/slides/_rels/slide2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235.xml"/><Relationship Id="rId3" Type="http://schemas.openxmlformats.org/officeDocument/2006/relationships/image" Target="../media/image58.png"/><Relationship Id="rId4" Type="http://schemas.openxmlformats.org/officeDocument/2006/relationships/image" Target="../media/image55.png"/><Relationship Id="rId5" Type="http://schemas.openxmlformats.org/officeDocument/2006/relationships/image" Target="../media/image63.png"/><Relationship Id="rId6" Type="http://schemas.openxmlformats.org/officeDocument/2006/relationships/image" Target="../media/image59.png"/></Relationships>
</file>

<file path=ppt/slides/_rels/slide2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236.xml"/><Relationship Id="rId3" Type="http://schemas.openxmlformats.org/officeDocument/2006/relationships/image" Target="../media/image58.png"/><Relationship Id="rId4" Type="http://schemas.openxmlformats.org/officeDocument/2006/relationships/image" Target="../media/image55.png"/><Relationship Id="rId5" Type="http://schemas.openxmlformats.org/officeDocument/2006/relationships/image" Target="../media/image63.png"/><Relationship Id="rId6" Type="http://schemas.openxmlformats.org/officeDocument/2006/relationships/image" Target="../media/image59.png"/></Relationships>
</file>

<file path=ppt/slides/_rels/slide2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237.xml"/><Relationship Id="rId3" Type="http://schemas.openxmlformats.org/officeDocument/2006/relationships/image" Target="../media/image57.png"/><Relationship Id="rId4" Type="http://schemas.openxmlformats.org/officeDocument/2006/relationships/image" Target="../media/image60.png"/><Relationship Id="rId5" Type="http://schemas.openxmlformats.org/officeDocument/2006/relationships/image" Target="../media/image62.png"/><Relationship Id="rId6" Type="http://schemas.openxmlformats.org/officeDocument/2006/relationships/image" Target="../media/image67.png"/></Relationships>
</file>

<file path=ppt/slides/_rels/slide2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238.xml"/><Relationship Id="rId3" Type="http://schemas.openxmlformats.org/officeDocument/2006/relationships/image" Target="../media/image58.png"/><Relationship Id="rId4" Type="http://schemas.openxmlformats.org/officeDocument/2006/relationships/image" Target="../media/image55.png"/><Relationship Id="rId5" Type="http://schemas.openxmlformats.org/officeDocument/2006/relationships/image" Target="../media/image63.png"/><Relationship Id="rId6" Type="http://schemas.openxmlformats.org/officeDocument/2006/relationships/image" Target="../media/image59.png"/></Relationships>
</file>

<file path=ppt/slides/_rels/slide2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239.xml"/><Relationship Id="rId3" Type="http://schemas.openxmlformats.org/officeDocument/2006/relationships/image" Target="../media/image58.png"/><Relationship Id="rId4" Type="http://schemas.openxmlformats.org/officeDocument/2006/relationships/image" Target="../media/image55.png"/><Relationship Id="rId5" Type="http://schemas.openxmlformats.org/officeDocument/2006/relationships/image" Target="../media/image63.png"/><Relationship Id="rId6" Type="http://schemas.openxmlformats.org/officeDocument/2006/relationships/image" Target="../media/image5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5" Type="http://schemas.openxmlformats.org/officeDocument/2006/relationships/image" Target="../media/image20.png"/></Relationships>
</file>

<file path=ppt/slides/_rels/slide2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240.xml"/><Relationship Id="rId3" Type="http://schemas.openxmlformats.org/officeDocument/2006/relationships/image" Target="../media/image58.png"/><Relationship Id="rId4" Type="http://schemas.openxmlformats.org/officeDocument/2006/relationships/image" Target="../media/image55.png"/><Relationship Id="rId5" Type="http://schemas.openxmlformats.org/officeDocument/2006/relationships/image" Target="../media/image63.png"/><Relationship Id="rId6" Type="http://schemas.openxmlformats.org/officeDocument/2006/relationships/image" Target="../media/image59.png"/></Relationships>
</file>

<file path=ppt/slides/_rels/slide2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241.xml"/><Relationship Id="rId3" Type="http://schemas.openxmlformats.org/officeDocument/2006/relationships/image" Target="../media/image58.png"/><Relationship Id="rId4" Type="http://schemas.openxmlformats.org/officeDocument/2006/relationships/image" Target="../media/image55.png"/><Relationship Id="rId5" Type="http://schemas.openxmlformats.org/officeDocument/2006/relationships/image" Target="../media/image63.png"/><Relationship Id="rId6" Type="http://schemas.openxmlformats.org/officeDocument/2006/relationships/image" Target="../media/image59.png"/><Relationship Id="rId7" Type="http://schemas.openxmlformats.org/officeDocument/2006/relationships/image" Target="../media/image74.png"/></Relationships>
</file>

<file path=ppt/slides/_rels/slide2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42.xml"/><Relationship Id="rId3" Type="http://schemas.openxmlformats.org/officeDocument/2006/relationships/image" Target="../media/image76.png"/><Relationship Id="rId4" Type="http://schemas.openxmlformats.org/officeDocument/2006/relationships/image" Target="../media/image35.png"/></Relationships>
</file>

<file path=ppt/slides/_rels/slide2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43.xml"/><Relationship Id="rId3" Type="http://schemas.openxmlformats.org/officeDocument/2006/relationships/image" Target="../media/image35.png"/></Relationships>
</file>

<file path=ppt/slides/_rels/slide2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44.xml"/><Relationship Id="rId3" Type="http://schemas.openxmlformats.org/officeDocument/2006/relationships/image" Target="../media/image37.png"/></Relationships>
</file>

<file path=ppt/slides/_rels/slide2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45.xml"/><Relationship Id="rId3" Type="http://schemas.openxmlformats.org/officeDocument/2006/relationships/image" Target="../media/image37.png"/></Relationships>
</file>

<file path=ppt/slides/_rels/slide2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46.xml"/><Relationship Id="rId3" Type="http://schemas.openxmlformats.org/officeDocument/2006/relationships/image" Target="../media/image76.png"/><Relationship Id="rId4" Type="http://schemas.openxmlformats.org/officeDocument/2006/relationships/image" Target="../media/image37.png"/></Relationships>
</file>

<file path=ppt/slides/_rels/slide2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47.xml"/><Relationship Id="rId3" Type="http://schemas.openxmlformats.org/officeDocument/2006/relationships/image" Target="../media/image37.png"/></Relationships>
</file>

<file path=ppt/slides/_rels/slide2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48.xml"/><Relationship Id="rId3" Type="http://schemas.openxmlformats.org/officeDocument/2006/relationships/image" Target="../media/image37.png"/></Relationships>
</file>

<file path=ppt/slides/_rels/slide2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49.xml"/><Relationship Id="rId3" Type="http://schemas.openxmlformats.org/officeDocument/2006/relationships/image" Target="../media/image76.png"/><Relationship Id="rId4" Type="http://schemas.openxmlformats.org/officeDocument/2006/relationships/image" Target="../media/image3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5" Type="http://schemas.openxmlformats.org/officeDocument/2006/relationships/image" Target="../media/image20.png"/></Relationships>
</file>

<file path=ppt/slides/_rels/slide2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50.xml"/><Relationship Id="rId3" Type="http://schemas.openxmlformats.org/officeDocument/2006/relationships/image" Target="../media/image37.png"/><Relationship Id="rId4" Type="http://schemas.openxmlformats.org/officeDocument/2006/relationships/image" Target="../media/image39.png"/><Relationship Id="rId5" Type="http://schemas.openxmlformats.org/officeDocument/2006/relationships/image" Target="../media/image47.png"/></Relationships>
</file>

<file path=ppt/slides/_rels/slide2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51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77.png"/><Relationship Id="rId7" Type="http://schemas.openxmlformats.org/officeDocument/2006/relationships/image" Target="../media/image35.png"/></Relationships>
</file>

<file path=ppt/slides/_rels/slide2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52.xml"/><Relationship Id="rId3" Type="http://schemas.openxmlformats.org/officeDocument/2006/relationships/image" Target="../media/image38.png"/><Relationship Id="rId4" Type="http://schemas.openxmlformats.org/officeDocument/2006/relationships/image" Target="../media/image40.png"/></Relationships>
</file>

<file path=ppt/slides/_rels/slide2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53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7.png"/></Relationships>
</file>

<file path=ppt/slides/_rels/slide2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54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77.png"/><Relationship Id="rId7" Type="http://schemas.openxmlformats.org/officeDocument/2006/relationships/image" Target="../media/image37.png"/></Relationships>
</file>

<file path=ppt/slides/_rels/slide2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55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7.png"/></Relationships>
</file>

<file path=ppt/slides/_rels/slide2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56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7.png"/></Relationships>
</file>

<file path=ppt/slides/_rels/slide2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57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77.png"/><Relationship Id="rId7" Type="http://schemas.openxmlformats.org/officeDocument/2006/relationships/image" Target="../media/image37.png"/></Relationships>
</file>

<file path=ppt/slides/_rels/slide2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58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7.png"/></Relationships>
</file>

<file path=ppt/slides/_rels/slide2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59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5" Type="http://schemas.openxmlformats.org/officeDocument/2006/relationships/image" Target="../media/image20.png"/></Relationships>
</file>

<file path=ppt/slides/_rels/slide2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60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77.png"/><Relationship Id="rId7" Type="http://schemas.openxmlformats.org/officeDocument/2006/relationships/image" Target="../media/image37.png"/></Relationships>
</file>

<file path=ppt/slides/_rels/slide2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61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7.png"/><Relationship Id="rId7" Type="http://schemas.openxmlformats.org/officeDocument/2006/relationships/image" Target="../media/image39.png"/><Relationship Id="rId8" Type="http://schemas.openxmlformats.org/officeDocument/2006/relationships/image" Target="../media/image47.png"/></Relationships>
</file>

<file path=ppt/slides/_rels/slide2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62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13.png"/><Relationship Id="rId7" Type="http://schemas.openxmlformats.org/officeDocument/2006/relationships/image" Target="../media/image7.png"/></Relationships>
</file>

<file path=ppt/slides/_rels/slide2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63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/Relationships>
</file>

<file path=ppt/slides/_rels/slide2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64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Relationship Id="rId6" Type="http://schemas.openxmlformats.org/officeDocument/2006/relationships/image" Target="../media/image13.png"/></Relationships>
</file>

<file path=ppt/slides/_rels/slide2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65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Relationship Id="rId6" Type="http://schemas.openxmlformats.org/officeDocument/2006/relationships/image" Target="../media/image13.png"/></Relationships>
</file>

<file path=ppt/slides/_rels/slide2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66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Relationship Id="rId6" Type="http://schemas.openxmlformats.org/officeDocument/2006/relationships/image" Target="../media/image13.png"/><Relationship Id="rId7" Type="http://schemas.openxmlformats.org/officeDocument/2006/relationships/image" Target="../media/image7.png"/></Relationships>
</file>

<file path=ppt/slides/_rels/slide2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67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Relationship Id="rId6" Type="http://schemas.openxmlformats.org/officeDocument/2006/relationships/image" Target="../media/image13.png"/><Relationship Id="rId7" Type="http://schemas.openxmlformats.org/officeDocument/2006/relationships/image" Target="../media/image7.png"/></Relationships>
</file>

<file path=ppt/slides/_rels/slide2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68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Relationship Id="rId6" Type="http://schemas.openxmlformats.org/officeDocument/2006/relationships/image" Target="../media/image13.png"/><Relationship Id="rId7" Type="http://schemas.openxmlformats.org/officeDocument/2006/relationships/image" Target="../media/image7.png"/></Relationships>
</file>

<file path=ppt/slides/_rels/slide2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69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Relationship Id="rId6" Type="http://schemas.openxmlformats.org/officeDocument/2006/relationships/image" Target="../media/image13.png"/><Relationship Id="rId7" Type="http://schemas.openxmlformats.org/officeDocument/2006/relationships/image" Target="../media/image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5" Type="http://schemas.openxmlformats.org/officeDocument/2006/relationships/image" Target="../media/image20.png"/></Relationships>
</file>

<file path=ppt/slides/_rels/slide2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70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Relationship Id="rId6" Type="http://schemas.openxmlformats.org/officeDocument/2006/relationships/image" Target="../media/image13.png"/><Relationship Id="rId7" Type="http://schemas.openxmlformats.org/officeDocument/2006/relationships/image" Target="../media/image7.png"/></Relationships>
</file>

<file path=ppt/slides/_rels/slide2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71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Relationship Id="rId6" Type="http://schemas.openxmlformats.org/officeDocument/2006/relationships/image" Target="../media/image13.png"/><Relationship Id="rId7" Type="http://schemas.openxmlformats.org/officeDocument/2006/relationships/image" Target="../media/image7.png"/></Relationships>
</file>

<file path=ppt/slides/_rels/slide2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72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Relationship Id="rId6" Type="http://schemas.openxmlformats.org/officeDocument/2006/relationships/image" Target="../media/image13.png"/><Relationship Id="rId7" Type="http://schemas.openxmlformats.org/officeDocument/2006/relationships/image" Target="../media/image7.png"/></Relationships>
</file>

<file path=ppt/slides/_rels/slide2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73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Relationship Id="rId6" Type="http://schemas.openxmlformats.org/officeDocument/2006/relationships/image" Target="../media/image13.png"/><Relationship Id="rId7" Type="http://schemas.openxmlformats.org/officeDocument/2006/relationships/image" Target="../media/image7.png"/></Relationships>
</file>

<file path=ppt/slides/_rels/slide2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74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Relationship Id="rId6" Type="http://schemas.openxmlformats.org/officeDocument/2006/relationships/image" Target="../media/image13.png"/><Relationship Id="rId7" Type="http://schemas.openxmlformats.org/officeDocument/2006/relationships/image" Target="../media/image7.png"/></Relationships>
</file>

<file path=ppt/slides/_rels/slide2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75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Relationship Id="rId6" Type="http://schemas.openxmlformats.org/officeDocument/2006/relationships/image" Target="../media/image13.png"/><Relationship Id="rId7" Type="http://schemas.openxmlformats.org/officeDocument/2006/relationships/image" Target="../media/image7.png"/></Relationships>
</file>

<file path=ppt/slides/_rels/slide2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76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Relationship Id="rId6" Type="http://schemas.openxmlformats.org/officeDocument/2006/relationships/image" Target="../media/image13.png"/><Relationship Id="rId7" Type="http://schemas.openxmlformats.org/officeDocument/2006/relationships/image" Target="../media/image7.png"/></Relationships>
</file>

<file path=ppt/slides/_rels/slide2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77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Relationship Id="rId6" Type="http://schemas.openxmlformats.org/officeDocument/2006/relationships/image" Target="../media/image13.png"/><Relationship Id="rId7" Type="http://schemas.openxmlformats.org/officeDocument/2006/relationships/image" Target="../media/image7.png"/><Relationship Id="rId8" Type="http://schemas.openxmlformats.org/officeDocument/2006/relationships/image" Target="../media/image74.png"/></Relationships>
</file>

<file path=ppt/slides/_rels/slide2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78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77.png"/><Relationship Id="rId7" Type="http://schemas.openxmlformats.org/officeDocument/2006/relationships/image" Target="../media/image35.png"/></Relationships>
</file>

<file path=ppt/slides/_rels/slide2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79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5" Type="http://schemas.openxmlformats.org/officeDocument/2006/relationships/image" Target="../media/image20.png"/></Relationships>
</file>

<file path=ppt/slides/_rels/slide2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80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77.png"/><Relationship Id="rId7" Type="http://schemas.openxmlformats.org/officeDocument/2006/relationships/image" Target="../media/image37.png"/></Relationships>
</file>

<file path=ppt/slides/_rels/slide2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81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77.png"/><Relationship Id="rId7" Type="http://schemas.openxmlformats.org/officeDocument/2006/relationships/image" Target="../media/image37.png"/></Relationships>
</file>

<file path=ppt/slides/_rels/slide2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82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77.png"/><Relationship Id="rId7" Type="http://schemas.openxmlformats.org/officeDocument/2006/relationships/image" Target="../media/image37.png"/></Relationships>
</file>

<file path=ppt/slides/_rels/slide2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83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77.png"/><Relationship Id="rId7" Type="http://schemas.openxmlformats.org/officeDocument/2006/relationships/image" Target="../media/image37.png"/></Relationships>
</file>

<file path=ppt/slides/_rels/slide2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84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/Relationships>
</file>

<file path=ppt/slides/_rels/slide2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85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/Relationships>
</file>

<file path=ppt/slides/_rels/slide2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86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77.png"/><Relationship Id="rId7" Type="http://schemas.openxmlformats.org/officeDocument/2006/relationships/image" Target="../media/image37.png"/></Relationships>
</file>

<file path=ppt/slides/_rels/slide2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87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77.png"/><Relationship Id="rId7" Type="http://schemas.openxmlformats.org/officeDocument/2006/relationships/image" Target="../media/image37.png"/></Relationships>
</file>

<file path=ppt/slides/_rels/slide2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88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/Relationships>
</file>

<file path=ppt/slides/_rels/slide2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89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5" Type="http://schemas.openxmlformats.org/officeDocument/2006/relationships/image" Target="../media/image20.png"/></Relationships>
</file>

<file path=ppt/slides/_rels/slide2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90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7.png"/></Relationships>
</file>

<file path=ppt/slides/_rels/slide2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91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7.png"/><Relationship Id="rId7" Type="http://schemas.openxmlformats.org/officeDocument/2006/relationships/image" Target="../media/image39.png"/><Relationship Id="rId8" Type="http://schemas.openxmlformats.org/officeDocument/2006/relationships/image" Target="../media/image47.png"/></Relationships>
</file>

<file path=ppt/slides/_rels/slide2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92.xml"/><Relationship Id="rId3" Type="http://schemas.openxmlformats.org/officeDocument/2006/relationships/image" Target="../media/image38.png"/></Relationships>
</file>

<file path=ppt/slides/_rels/slide2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93.xml"/><Relationship Id="rId3" Type="http://schemas.openxmlformats.org/officeDocument/2006/relationships/image" Target="../media/image38.png"/></Relationships>
</file>

<file path=ppt/slides/_rels/slide2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94.xml"/><Relationship Id="rId3" Type="http://schemas.openxmlformats.org/officeDocument/2006/relationships/image" Target="../media/image38.png"/></Relationships>
</file>

<file path=ppt/slides/_rels/slide2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95.xml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7.png"/></Relationships>
</file>

<file path=ppt/slides/_rels/slide2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96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5.png"/></Relationships>
</file>

<file path=ppt/slides/_rels/slide2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97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5.png"/></Relationships>
</file>

<file path=ppt/slides/_rels/slide2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98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7.png"/></Relationships>
</file>

<file path=ppt/slides/_rels/slide2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99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7.png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278.xml"/><Relationship Id="rId22" Type="http://schemas.openxmlformats.org/officeDocument/2006/relationships/slide" Target="/ppt/slides/slide296.xml"/><Relationship Id="rId21" Type="http://schemas.openxmlformats.org/officeDocument/2006/relationships/slide" Target="/ppt/slides/slide292.xml"/><Relationship Id="rId24" Type="http://schemas.openxmlformats.org/officeDocument/2006/relationships/slide" Target="/ppt/slides/slide323.xml"/><Relationship Id="rId23" Type="http://schemas.openxmlformats.org/officeDocument/2006/relationships/slide" Target="/ppt/slides/slide308.xml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slide" Target="/ppt/slides/slide18.xml"/><Relationship Id="rId4" Type="http://schemas.openxmlformats.org/officeDocument/2006/relationships/slide" Target="/ppt/slides/slide31.xml"/><Relationship Id="rId9" Type="http://schemas.openxmlformats.org/officeDocument/2006/relationships/slide" Target="/ppt/slides/slide106.xml"/><Relationship Id="rId26" Type="http://schemas.openxmlformats.org/officeDocument/2006/relationships/slide" Target="/ppt/slides/slide343.xml"/><Relationship Id="rId25" Type="http://schemas.openxmlformats.org/officeDocument/2006/relationships/slide" Target="/ppt/slides/slide330.xml"/><Relationship Id="rId28" Type="http://schemas.openxmlformats.org/officeDocument/2006/relationships/slide" Target="/ppt/slides/slide356.xml"/><Relationship Id="rId27" Type="http://schemas.openxmlformats.org/officeDocument/2006/relationships/slide" Target="/ppt/slides/slide348.xml"/><Relationship Id="rId5" Type="http://schemas.openxmlformats.org/officeDocument/2006/relationships/slide" Target="/ppt/slides/slide49.xml"/><Relationship Id="rId6" Type="http://schemas.openxmlformats.org/officeDocument/2006/relationships/slide" Target="/ppt/slides/slide68.xml"/><Relationship Id="rId29" Type="http://schemas.openxmlformats.org/officeDocument/2006/relationships/slide" Target="/ppt/slides/slide365.xml"/><Relationship Id="rId7" Type="http://schemas.openxmlformats.org/officeDocument/2006/relationships/slide" Target="/ppt/slides/slide75.xml"/><Relationship Id="rId8" Type="http://schemas.openxmlformats.org/officeDocument/2006/relationships/slide" Target="/ppt/slides/slide93.xml"/><Relationship Id="rId11" Type="http://schemas.openxmlformats.org/officeDocument/2006/relationships/slide" Target="/ppt/slides/slide138.xml"/><Relationship Id="rId10" Type="http://schemas.openxmlformats.org/officeDocument/2006/relationships/slide" Target="/ppt/slides/slide125.xml"/><Relationship Id="rId13" Type="http://schemas.openxmlformats.org/officeDocument/2006/relationships/slide" Target="/ppt/slides/slide163.xml"/><Relationship Id="rId12" Type="http://schemas.openxmlformats.org/officeDocument/2006/relationships/slide" Target="/ppt/slides/slide155.xml"/><Relationship Id="rId15" Type="http://schemas.openxmlformats.org/officeDocument/2006/relationships/slide" Target="/ppt/slides/slide212.xml"/><Relationship Id="rId14" Type="http://schemas.openxmlformats.org/officeDocument/2006/relationships/slide" Target="/ppt/slides/slide187.xml"/><Relationship Id="rId17" Type="http://schemas.openxmlformats.org/officeDocument/2006/relationships/slide" Target="/ppt/slides/slide242.xml"/><Relationship Id="rId16" Type="http://schemas.openxmlformats.org/officeDocument/2006/relationships/slide" Target="/ppt/slides/slide231.xml"/><Relationship Id="rId19" Type="http://schemas.openxmlformats.org/officeDocument/2006/relationships/slide" Target="/ppt/slides/slide262.xml"/><Relationship Id="rId18" Type="http://schemas.openxmlformats.org/officeDocument/2006/relationships/slide" Target="/ppt/slides/slide251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5" Type="http://schemas.openxmlformats.org/officeDocument/2006/relationships/image" Target="../media/image20.png"/><Relationship Id="rId6" Type="http://schemas.openxmlformats.org/officeDocument/2006/relationships/image" Target="../media/image17.png"/></Relationships>
</file>

<file path=ppt/slides/_rels/slide3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00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7.png"/></Relationships>
</file>

<file path=ppt/slides/_rels/slide3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01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7.png"/></Relationships>
</file>

<file path=ppt/slides/_rels/slide3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02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7.png"/></Relationships>
</file>

<file path=ppt/slides/_rels/slide3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03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7.png"/></Relationships>
</file>

<file path=ppt/slides/_rels/slide3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04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7.png"/></Relationships>
</file>

<file path=ppt/slides/_rels/slide3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05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7.png"/></Relationships>
</file>

<file path=ppt/slides/_rels/slide3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06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7.png"/></Relationships>
</file>

<file path=ppt/slides/_rels/slide3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07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7.png"/><Relationship Id="rId7" Type="http://schemas.openxmlformats.org/officeDocument/2006/relationships/image" Target="../media/image39.png"/><Relationship Id="rId8" Type="http://schemas.openxmlformats.org/officeDocument/2006/relationships/image" Target="../media/image47.png"/></Relationships>
</file>

<file path=ppt/slides/_rels/slide3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308.xml"/><Relationship Id="rId3" Type="http://schemas.openxmlformats.org/officeDocument/2006/relationships/image" Target="../media/image70.png"/><Relationship Id="rId4" Type="http://schemas.openxmlformats.org/officeDocument/2006/relationships/image" Target="../media/image75.png"/><Relationship Id="rId5" Type="http://schemas.openxmlformats.org/officeDocument/2006/relationships/image" Target="../media/image71.png"/><Relationship Id="rId6" Type="http://schemas.openxmlformats.org/officeDocument/2006/relationships/image" Target="../media/image73.png"/></Relationships>
</file>

<file path=ppt/slides/_rels/slide3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309.xml"/><Relationship Id="rId3" Type="http://schemas.openxmlformats.org/officeDocument/2006/relationships/image" Target="../media/image70.png"/><Relationship Id="rId4" Type="http://schemas.openxmlformats.org/officeDocument/2006/relationships/image" Target="../media/image75.png"/><Relationship Id="rId5" Type="http://schemas.openxmlformats.org/officeDocument/2006/relationships/image" Target="../media/image71.png"/><Relationship Id="rId6" Type="http://schemas.openxmlformats.org/officeDocument/2006/relationships/image" Target="../media/image7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/Relationships>
</file>

<file path=ppt/slides/_rels/slide3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310.xml"/><Relationship Id="rId3" Type="http://schemas.openxmlformats.org/officeDocument/2006/relationships/image" Target="../media/image70.png"/><Relationship Id="rId4" Type="http://schemas.openxmlformats.org/officeDocument/2006/relationships/image" Target="../media/image75.png"/><Relationship Id="rId5" Type="http://schemas.openxmlformats.org/officeDocument/2006/relationships/image" Target="../media/image71.png"/><Relationship Id="rId6" Type="http://schemas.openxmlformats.org/officeDocument/2006/relationships/image" Target="../media/image73.png"/></Relationships>
</file>

<file path=ppt/slides/_rels/slide3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311.xml"/><Relationship Id="rId3" Type="http://schemas.openxmlformats.org/officeDocument/2006/relationships/image" Target="../media/image70.png"/><Relationship Id="rId4" Type="http://schemas.openxmlformats.org/officeDocument/2006/relationships/image" Target="../media/image75.png"/><Relationship Id="rId5" Type="http://schemas.openxmlformats.org/officeDocument/2006/relationships/image" Target="../media/image71.png"/><Relationship Id="rId6" Type="http://schemas.openxmlformats.org/officeDocument/2006/relationships/image" Target="../media/image73.png"/></Relationships>
</file>

<file path=ppt/slides/_rels/slide3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312.xml"/><Relationship Id="rId3" Type="http://schemas.openxmlformats.org/officeDocument/2006/relationships/image" Target="../media/image70.png"/><Relationship Id="rId4" Type="http://schemas.openxmlformats.org/officeDocument/2006/relationships/image" Target="../media/image75.png"/><Relationship Id="rId5" Type="http://schemas.openxmlformats.org/officeDocument/2006/relationships/image" Target="../media/image71.png"/><Relationship Id="rId6" Type="http://schemas.openxmlformats.org/officeDocument/2006/relationships/image" Target="../media/image73.png"/></Relationships>
</file>

<file path=ppt/slides/_rels/slide3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313.xml"/><Relationship Id="rId3" Type="http://schemas.openxmlformats.org/officeDocument/2006/relationships/image" Target="../media/image70.png"/><Relationship Id="rId4" Type="http://schemas.openxmlformats.org/officeDocument/2006/relationships/image" Target="../media/image75.png"/><Relationship Id="rId5" Type="http://schemas.openxmlformats.org/officeDocument/2006/relationships/image" Target="../media/image71.png"/><Relationship Id="rId6" Type="http://schemas.openxmlformats.org/officeDocument/2006/relationships/image" Target="../media/image73.png"/></Relationships>
</file>

<file path=ppt/slides/_rels/slide3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314.xml"/><Relationship Id="rId3" Type="http://schemas.openxmlformats.org/officeDocument/2006/relationships/image" Target="../media/image70.png"/><Relationship Id="rId4" Type="http://schemas.openxmlformats.org/officeDocument/2006/relationships/image" Target="../media/image75.png"/><Relationship Id="rId5" Type="http://schemas.openxmlformats.org/officeDocument/2006/relationships/image" Target="../media/image71.png"/><Relationship Id="rId6" Type="http://schemas.openxmlformats.org/officeDocument/2006/relationships/image" Target="../media/image73.png"/></Relationships>
</file>

<file path=ppt/slides/_rels/slide3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315.xml"/><Relationship Id="rId3" Type="http://schemas.openxmlformats.org/officeDocument/2006/relationships/image" Target="../media/image70.png"/><Relationship Id="rId4" Type="http://schemas.openxmlformats.org/officeDocument/2006/relationships/image" Target="../media/image75.png"/><Relationship Id="rId5" Type="http://schemas.openxmlformats.org/officeDocument/2006/relationships/image" Target="../media/image71.png"/><Relationship Id="rId6" Type="http://schemas.openxmlformats.org/officeDocument/2006/relationships/image" Target="../media/image73.png"/></Relationships>
</file>

<file path=ppt/slides/_rels/slide3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316.xml"/><Relationship Id="rId3" Type="http://schemas.openxmlformats.org/officeDocument/2006/relationships/image" Target="../media/image70.png"/><Relationship Id="rId4" Type="http://schemas.openxmlformats.org/officeDocument/2006/relationships/image" Target="../media/image75.png"/><Relationship Id="rId5" Type="http://schemas.openxmlformats.org/officeDocument/2006/relationships/image" Target="../media/image71.png"/><Relationship Id="rId6" Type="http://schemas.openxmlformats.org/officeDocument/2006/relationships/image" Target="../media/image73.png"/></Relationships>
</file>

<file path=ppt/slides/_rels/slide3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317.xml"/><Relationship Id="rId3" Type="http://schemas.openxmlformats.org/officeDocument/2006/relationships/image" Target="../media/image70.png"/><Relationship Id="rId4" Type="http://schemas.openxmlformats.org/officeDocument/2006/relationships/image" Target="../media/image75.png"/><Relationship Id="rId5" Type="http://schemas.openxmlformats.org/officeDocument/2006/relationships/image" Target="../media/image71.png"/><Relationship Id="rId6" Type="http://schemas.openxmlformats.org/officeDocument/2006/relationships/image" Target="../media/image73.png"/></Relationships>
</file>

<file path=ppt/slides/_rels/slide3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318.xml"/><Relationship Id="rId3" Type="http://schemas.openxmlformats.org/officeDocument/2006/relationships/image" Target="../media/image70.png"/><Relationship Id="rId4" Type="http://schemas.openxmlformats.org/officeDocument/2006/relationships/image" Target="../media/image75.png"/><Relationship Id="rId5" Type="http://schemas.openxmlformats.org/officeDocument/2006/relationships/image" Target="../media/image71.png"/><Relationship Id="rId6" Type="http://schemas.openxmlformats.org/officeDocument/2006/relationships/image" Target="../media/image73.png"/></Relationships>
</file>

<file path=ppt/slides/_rels/slide3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319.xml"/><Relationship Id="rId3" Type="http://schemas.openxmlformats.org/officeDocument/2006/relationships/image" Target="../media/image70.png"/><Relationship Id="rId4" Type="http://schemas.openxmlformats.org/officeDocument/2006/relationships/image" Target="../media/image75.png"/><Relationship Id="rId5" Type="http://schemas.openxmlformats.org/officeDocument/2006/relationships/image" Target="../media/image71.png"/><Relationship Id="rId6" Type="http://schemas.openxmlformats.org/officeDocument/2006/relationships/image" Target="../media/image7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/Relationships>
</file>

<file path=ppt/slides/_rels/slide3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320.xml"/><Relationship Id="rId3" Type="http://schemas.openxmlformats.org/officeDocument/2006/relationships/image" Target="../media/image70.png"/><Relationship Id="rId4" Type="http://schemas.openxmlformats.org/officeDocument/2006/relationships/image" Target="../media/image75.png"/><Relationship Id="rId5" Type="http://schemas.openxmlformats.org/officeDocument/2006/relationships/image" Target="../media/image71.png"/><Relationship Id="rId6" Type="http://schemas.openxmlformats.org/officeDocument/2006/relationships/image" Target="../media/image73.png"/></Relationships>
</file>

<file path=ppt/slides/_rels/slide3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321.xml"/><Relationship Id="rId3" Type="http://schemas.openxmlformats.org/officeDocument/2006/relationships/image" Target="../media/image70.png"/><Relationship Id="rId4" Type="http://schemas.openxmlformats.org/officeDocument/2006/relationships/image" Target="../media/image75.png"/><Relationship Id="rId5" Type="http://schemas.openxmlformats.org/officeDocument/2006/relationships/image" Target="../media/image71.png"/><Relationship Id="rId6" Type="http://schemas.openxmlformats.org/officeDocument/2006/relationships/image" Target="../media/image73.png"/></Relationships>
</file>

<file path=ppt/slides/_rels/slide3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322.xml"/><Relationship Id="rId3" Type="http://schemas.openxmlformats.org/officeDocument/2006/relationships/image" Target="../media/image70.png"/><Relationship Id="rId4" Type="http://schemas.openxmlformats.org/officeDocument/2006/relationships/image" Target="../media/image75.png"/><Relationship Id="rId5" Type="http://schemas.openxmlformats.org/officeDocument/2006/relationships/image" Target="../media/image71.png"/><Relationship Id="rId6" Type="http://schemas.openxmlformats.org/officeDocument/2006/relationships/image" Target="../media/image73.png"/></Relationships>
</file>

<file path=ppt/slides/_rels/slide3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23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/Relationships>
</file>

<file path=ppt/slides/_rels/slide3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24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/Relationships>
</file>

<file path=ppt/slides/_rels/slide3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25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/Relationships>
</file>

<file path=ppt/slides/_rels/slide3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26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/Relationships>
</file>

<file path=ppt/slides/_rels/slide3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27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/Relationships>
</file>

<file path=ppt/slides/_rels/slide3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28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/Relationships>
</file>

<file path=ppt/slides/_rels/slide3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29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9.png"/><Relationship Id="rId6" Type="http://schemas.openxmlformats.org/officeDocument/2006/relationships/image" Target="../media/image4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Relationship Id="rId6" Type="http://schemas.openxmlformats.org/officeDocument/2006/relationships/image" Target="../media/image22.png"/></Relationships>
</file>

<file path=ppt/slides/_rels/slide3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30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77.png"/><Relationship Id="rId7" Type="http://schemas.openxmlformats.org/officeDocument/2006/relationships/image" Target="../media/image35.png"/></Relationships>
</file>

<file path=ppt/slides/_rels/slide3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31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5.png"/></Relationships>
</file>

<file path=ppt/slides/_rels/slide3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32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7.png"/></Relationships>
</file>

<file path=ppt/slides/_rels/slide3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33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77.png"/><Relationship Id="rId7" Type="http://schemas.openxmlformats.org/officeDocument/2006/relationships/image" Target="../media/image37.png"/></Relationships>
</file>

<file path=ppt/slides/_rels/slide3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34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77.png"/><Relationship Id="rId7" Type="http://schemas.openxmlformats.org/officeDocument/2006/relationships/image" Target="../media/image37.png"/></Relationships>
</file>

<file path=ppt/slides/_rels/slide3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35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7.png"/></Relationships>
</file>

<file path=ppt/slides/_rels/slide3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36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7.png"/></Relationships>
</file>

<file path=ppt/slides/_rels/slide3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37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77.png"/><Relationship Id="rId7" Type="http://schemas.openxmlformats.org/officeDocument/2006/relationships/image" Target="../media/image37.png"/></Relationships>
</file>

<file path=ppt/slides/_rels/slide3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38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77.png"/><Relationship Id="rId7" Type="http://schemas.openxmlformats.org/officeDocument/2006/relationships/image" Target="../media/image37.png"/></Relationships>
</file>

<file path=ppt/slides/_rels/slide3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39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77.png"/><Relationship Id="rId7" Type="http://schemas.openxmlformats.org/officeDocument/2006/relationships/image" Target="../media/image3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Relationship Id="rId6" Type="http://schemas.openxmlformats.org/officeDocument/2006/relationships/image" Target="../media/image22.png"/></Relationships>
</file>

<file path=ppt/slides/_rels/slide3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40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7.png"/></Relationships>
</file>

<file path=ppt/slides/_rels/slide3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41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7.png"/></Relationships>
</file>

<file path=ppt/slides/_rels/slide3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42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47.png"/><Relationship Id="rId5" Type="http://schemas.openxmlformats.org/officeDocument/2006/relationships/image" Target="../media/image40.png"/><Relationship Id="rId6" Type="http://schemas.openxmlformats.org/officeDocument/2006/relationships/image" Target="../media/image77.png"/><Relationship Id="rId7" Type="http://schemas.openxmlformats.org/officeDocument/2006/relationships/image" Target="../media/image37.png"/><Relationship Id="rId8" Type="http://schemas.openxmlformats.org/officeDocument/2006/relationships/image" Target="../media/image39.png"/></Relationships>
</file>

<file path=ppt/slides/_rels/slide3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343.xml"/><Relationship Id="rId3" Type="http://schemas.openxmlformats.org/officeDocument/2006/relationships/image" Target="../media/image13.png"/><Relationship Id="rId4" Type="http://schemas.openxmlformats.org/officeDocument/2006/relationships/image" Target="../media/image63.png"/><Relationship Id="rId5" Type="http://schemas.openxmlformats.org/officeDocument/2006/relationships/image" Target="../media/image15.png"/><Relationship Id="rId6" Type="http://schemas.openxmlformats.org/officeDocument/2006/relationships/image" Target="../media/image6.png"/></Relationships>
</file>

<file path=ppt/slides/_rels/slide3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344.xml"/><Relationship Id="rId3" Type="http://schemas.openxmlformats.org/officeDocument/2006/relationships/image" Target="../media/image63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6.png"/></Relationships>
</file>

<file path=ppt/slides/_rels/slide3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345.xml"/><Relationship Id="rId3" Type="http://schemas.openxmlformats.org/officeDocument/2006/relationships/image" Target="../media/image13.png"/><Relationship Id="rId4" Type="http://schemas.openxmlformats.org/officeDocument/2006/relationships/image" Target="../media/image63.png"/><Relationship Id="rId5" Type="http://schemas.openxmlformats.org/officeDocument/2006/relationships/image" Target="../media/image15.png"/><Relationship Id="rId6" Type="http://schemas.openxmlformats.org/officeDocument/2006/relationships/image" Target="../media/image6.png"/></Relationships>
</file>

<file path=ppt/slides/_rels/slide3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346.xml"/><Relationship Id="rId3" Type="http://schemas.openxmlformats.org/officeDocument/2006/relationships/image" Target="../media/image13.png"/><Relationship Id="rId4" Type="http://schemas.openxmlformats.org/officeDocument/2006/relationships/image" Target="../media/image63.png"/><Relationship Id="rId5" Type="http://schemas.openxmlformats.org/officeDocument/2006/relationships/image" Target="../media/image15.png"/><Relationship Id="rId6" Type="http://schemas.openxmlformats.org/officeDocument/2006/relationships/image" Target="../media/image6.png"/></Relationships>
</file>

<file path=ppt/slides/_rels/slide3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347.xml"/><Relationship Id="rId3" Type="http://schemas.openxmlformats.org/officeDocument/2006/relationships/image" Target="../media/image63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6.png"/></Relationships>
</file>

<file path=ppt/slides/_rels/slide3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348.xml"/><Relationship Id="rId3" Type="http://schemas.openxmlformats.org/officeDocument/2006/relationships/image" Target="../media/image13.png"/><Relationship Id="rId4" Type="http://schemas.openxmlformats.org/officeDocument/2006/relationships/image" Target="../media/image49.png"/><Relationship Id="rId5" Type="http://schemas.openxmlformats.org/officeDocument/2006/relationships/image" Target="../media/image48.png"/></Relationships>
</file>

<file path=ppt/slides/_rels/slide3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349.xml"/><Relationship Id="rId3" Type="http://schemas.openxmlformats.org/officeDocument/2006/relationships/image" Target="../media/image13.png"/><Relationship Id="rId4" Type="http://schemas.openxmlformats.org/officeDocument/2006/relationships/image" Target="../media/image49.png"/><Relationship Id="rId5" Type="http://schemas.openxmlformats.org/officeDocument/2006/relationships/image" Target="../media/image4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Relationship Id="rId6" Type="http://schemas.openxmlformats.org/officeDocument/2006/relationships/image" Target="../media/image22.png"/></Relationships>
</file>

<file path=ppt/slides/_rels/slide3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350.xml"/><Relationship Id="rId3" Type="http://schemas.openxmlformats.org/officeDocument/2006/relationships/image" Target="../media/image13.png"/><Relationship Id="rId4" Type="http://schemas.openxmlformats.org/officeDocument/2006/relationships/image" Target="../media/image49.png"/><Relationship Id="rId5" Type="http://schemas.openxmlformats.org/officeDocument/2006/relationships/image" Target="../media/image48.png"/></Relationships>
</file>

<file path=ppt/slides/_rels/slide3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351.xml"/><Relationship Id="rId3" Type="http://schemas.openxmlformats.org/officeDocument/2006/relationships/image" Target="../media/image13.png"/><Relationship Id="rId4" Type="http://schemas.openxmlformats.org/officeDocument/2006/relationships/image" Target="../media/image49.png"/><Relationship Id="rId5" Type="http://schemas.openxmlformats.org/officeDocument/2006/relationships/image" Target="../media/image48.png"/></Relationships>
</file>

<file path=ppt/slides/_rels/slide3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352.xml"/><Relationship Id="rId3" Type="http://schemas.openxmlformats.org/officeDocument/2006/relationships/image" Target="../media/image13.png"/><Relationship Id="rId4" Type="http://schemas.openxmlformats.org/officeDocument/2006/relationships/image" Target="../media/image49.png"/><Relationship Id="rId5" Type="http://schemas.openxmlformats.org/officeDocument/2006/relationships/image" Target="../media/image48.png"/></Relationships>
</file>

<file path=ppt/slides/_rels/slide3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353.xml"/><Relationship Id="rId3" Type="http://schemas.openxmlformats.org/officeDocument/2006/relationships/image" Target="../media/image13.png"/><Relationship Id="rId4" Type="http://schemas.openxmlformats.org/officeDocument/2006/relationships/image" Target="../media/image49.png"/><Relationship Id="rId5" Type="http://schemas.openxmlformats.org/officeDocument/2006/relationships/image" Target="../media/image48.png"/></Relationships>
</file>

<file path=ppt/slides/_rels/slide3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354.xml"/><Relationship Id="rId3" Type="http://schemas.openxmlformats.org/officeDocument/2006/relationships/image" Target="../media/image13.png"/><Relationship Id="rId4" Type="http://schemas.openxmlformats.org/officeDocument/2006/relationships/image" Target="../media/image49.png"/><Relationship Id="rId5" Type="http://schemas.openxmlformats.org/officeDocument/2006/relationships/image" Target="../media/image48.png"/></Relationships>
</file>

<file path=ppt/slides/_rels/slide3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355.xml"/><Relationship Id="rId3" Type="http://schemas.openxmlformats.org/officeDocument/2006/relationships/image" Target="../media/image13.png"/><Relationship Id="rId4" Type="http://schemas.openxmlformats.org/officeDocument/2006/relationships/image" Target="../media/image49.png"/><Relationship Id="rId5" Type="http://schemas.openxmlformats.org/officeDocument/2006/relationships/image" Target="../media/image48.png"/><Relationship Id="rId6" Type="http://schemas.openxmlformats.org/officeDocument/2006/relationships/image" Target="../media/image31.png"/></Relationships>
</file>

<file path=ppt/slides/_rels/slide3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56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5.png"/></Relationships>
</file>

<file path=ppt/slides/_rels/slide3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57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/Relationships>
</file>

<file path=ppt/slides/_rels/slide3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58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/Relationships>
</file>

<file path=ppt/slides/_rels/slide3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59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Relationship Id="rId6" Type="http://schemas.openxmlformats.org/officeDocument/2006/relationships/image" Target="../media/image22.png"/></Relationships>
</file>

<file path=ppt/slides/_rels/slide3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60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/Relationships>
</file>

<file path=ppt/slides/_rels/slide3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61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/Relationships>
</file>

<file path=ppt/slides/_rels/slide3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62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7.png"/></Relationships>
</file>

<file path=ppt/slides/_rels/slide3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63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/Relationships>
</file>

<file path=ppt/slides/_rels/slide3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64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Relationship Id="rId6" Type="http://schemas.openxmlformats.org/officeDocument/2006/relationships/image" Target="../media/image39.png"/><Relationship Id="rId7" Type="http://schemas.openxmlformats.org/officeDocument/2006/relationships/image" Target="../media/image47.png"/></Relationships>
</file>

<file path=ppt/slides/_rels/slide3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65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5.png"/></Relationships>
</file>

<file path=ppt/slides/_rels/slide3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66.xml"/><Relationship Id="rId3" Type="http://schemas.openxmlformats.org/officeDocument/2006/relationships/image" Target="../media/image38.png"/><Relationship Id="rId4" Type="http://schemas.openxmlformats.org/officeDocument/2006/relationships/image" Target="../media/image72.png"/><Relationship Id="rId5" Type="http://schemas.openxmlformats.org/officeDocument/2006/relationships/image" Target="../media/image34.png"/><Relationship Id="rId6" Type="http://schemas.openxmlformats.org/officeDocument/2006/relationships/image" Target="../media/image40.png"/></Relationships>
</file>

<file path=ppt/slides/_rels/slide3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67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7.png"/></Relationships>
</file>

<file path=ppt/slides/_rels/slide3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68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7.png"/></Relationships>
</file>

<file path=ppt/slides/_rels/slide3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69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Relationship Id="rId6" Type="http://schemas.openxmlformats.org/officeDocument/2006/relationships/image" Target="../media/image22.png"/></Relationships>
</file>

<file path=ppt/slides/_rels/slide3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70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7.png"/></Relationships>
</file>

<file path=ppt/slides/_rels/slide3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71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7.png"/></Relationships>
</file>

<file path=ppt/slides/_rels/slide3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72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7.png"/></Relationships>
</file>

<file path=ppt/slides/_rels/slide3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73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7.png"/></Relationships>
</file>

<file path=ppt/slides/_rels/slide3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74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7.png"/></Relationships>
</file>

<file path=ppt/slides/_rels/slide3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75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7.png"/></Relationships>
</file>

<file path=ppt/slides/_rels/slide3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76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7.png"/><Relationship Id="rId7" Type="http://schemas.openxmlformats.org/officeDocument/2006/relationships/image" Target="../media/image39.png"/><Relationship Id="rId8" Type="http://schemas.openxmlformats.org/officeDocument/2006/relationships/image" Target="../media/image4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Relationship Id="rId6" Type="http://schemas.openxmlformats.org/officeDocument/2006/relationships/image" Target="../media/image2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Relationship Id="rId6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18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Relationship Id="rId6" Type="http://schemas.openxmlformats.org/officeDocument/2006/relationships/image" Target="../media/image2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Relationship Id="rId6" Type="http://schemas.openxmlformats.org/officeDocument/2006/relationships/image" Target="../media/image2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Relationship Id="rId6" Type="http://schemas.openxmlformats.org/officeDocument/2006/relationships/image" Target="../media/image2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Relationship Id="rId6" Type="http://schemas.openxmlformats.org/officeDocument/2006/relationships/image" Target="../media/image2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Relationship Id="rId6" Type="http://schemas.openxmlformats.org/officeDocument/2006/relationships/image" Target="../media/image2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Relationship Id="rId6" Type="http://schemas.openxmlformats.org/officeDocument/2006/relationships/image" Target="../media/image2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Relationship Id="rId6" Type="http://schemas.openxmlformats.org/officeDocument/2006/relationships/image" Target="../media/image22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Relationship Id="rId6" Type="http://schemas.openxmlformats.org/officeDocument/2006/relationships/image" Target="../media/image22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Relationship Id="rId6" Type="http://schemas.openxmlformats.org/officeDocument/2006/relationships/image" Target="../media/image22.png"/><Relationship Id="rId7" Type="http://schemas.openxmlformats.org/officeDocument/2006/relationships/image" Target="../media/image32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2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18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26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26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26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26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26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26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26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26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26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20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26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26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26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26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26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26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27.png"/><Relationship Id="rId4" Type="http://schemas.openxmlformats.org/officeDocument/2006/relationships/image" Target="../media/image30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31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26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6.png"/><Relationship Id="rId6" Type="http://schemas.openxmlformats.org/officeDocument/2006/relationships/image" Target="../media/image12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6.png"/><Relationship Id="rId6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20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6.png"/><Relationship Id="rId6" Type="http://schemas.openxmlformats.org/officeDocument/2006/relationships/image" Target="../media/image12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6.png"/><Relationship Id="rId6" Type="http://schemas.openxmlformats.org/officeDocument/2006/relationships/image" Target="../media/image12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6.png"/><Relationship Id="rId6" Type="http://schemas.openxmlformats.org/officeDocument/2006/relationships/image" Target="../media/image12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6.png"/><Relationship Id="rId6" Type="http://schemas.openxmlformats.org/officeDocument/2006/relationships/image" Target="../media/image12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6.png"/><Relationship Id="rId6" Type="http://schemas.openxmlformats.org/officeDocument/2006/relationships/image" Target="../media/image12.png"/><Relationship Id="rId7" Type="http://schemas.openxmlformats.org/officeDocument/2006/relationships/image" Target="../media/image31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5" Type="http://schemas.openxmlformats.org/officeDocument/2006/relationships/image" Target="../media/image33.png"/><Relationship Id="rId6" Type="http://schemas.openxmlformats.org/officeDocument/2006/relationships/image" Target="../media/image24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5" Type="http://schemas.openxmlformats.org/officeDocument/2006/relationships/image" Target="../media/image33.png"/><Relationship Id="rId6" Type="http://schemas.openxmlformats.org/officeDocument/2006/relationships/image" Target="../media/image24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20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20.pn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2.pn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36.png"/><Relationship Id="rId7" Type="http://schemas.openxmlformats.org/officeDocument/2006/relationships/image" Target="../media/image35.pn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34.png"/><Relationship Id="rId4" Type="http://schemas.openxmlformats.org/officeDocument/2006/relationships/image" Target="../media/image40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34.png"/><Relationship Id="rId4" Type="http://schemas.openxmlformats.org/officeDocument/2006/relationships/image" Target="../media/image40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py of jmuke2.jpg" id="295" name="Google Shape;295;p71"/>
          <p:cNvPicPr preferRelativeResize="0"/>
          <p:nvPr/>
        </p:nvPicPr>
        <p:blipFill rotWithShape="1">
          <a:blip r:embed="rId4">
            <a:alphaModFix/>
          </a:blip>
          <a:srcRect b="12149" l="0" r="0" t="0"/>
          <a:stretch/>
        </p:blipFill>
        <p:spPr>
          <a:xfrm>
            <a:off x="1872975" y="0"/>
            <a:ext cx="5398050" cy="302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50725" y="3417113"/>
            <a:ext cx="2685900" cy="119185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71"/>
          <p:cNvSpPr txBox="1"/>
          <p:nvPr/>
        </p:nvSpPr>
        <p:spPr>
          <a:xfrm>
            <a:off x="-477000" y="4867950"/>
            <a:ext cx="53982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E2CE61"/>
                </a:solidFill>
                <a:latin typeface="Montserrat"/>
                <a:ea typeface="Montserrat"/>
                <a:cs typeface="Montserrat"/>
                <a:sym typeface="Montserrat"/>
              </a:rPr>
              <a:t>April 6, 2019</a:t>
            </a:r>
            <a:r>
              <a:rPr lang="en" sz="2500">
                <a:solidFill>
                  <a:srgbClr val="E2CE6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500">
              <a:solidFill>
                <a:srgbClr val="E2CE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E2CE6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8" name="Google Shape;298;p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8075" y="3367313"/>
            <a:ext cx="3448050" cy="12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80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Wagon Wheel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87" name="Google Shape;387;p80"/>
          <p:cNvSpPr txBox="1"/>
          <p:nvPr>
            <p:ph idx="2" type="body"/>
          </p:nvPr>
        </p:nvSpPr>
        <p:spPr>
          <a:xfrm>
            <a:off x="135850" y="793875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Headed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from the cold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up</a:t>
            </a:r>
            <a:r>
              <a:rPr b="1" lang="en" sz="2000">
                <a:solidFill>
                  <a:srgbClr val="000000"/>
                </a:solidFill>
              </a:rPr>
              <a:t> in New England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</a:t>
            </a:r>
            <a:r>
              <a:rPr b="1" lang="en" sz="2000">
                <a:solidFill>
                  <a:srgbClr val="0000FF"/>
                </a:solidFill>
              </a:rPr>
              <a:t>          Am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                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 F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I was </a:t>
            </a: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born</a:t>
            </a:r>
            <a:r>
              <a:rPr b="1" lang="en" sz="2000">
                <a:solidFill>
                  <a:srgbClr val="000000"/>
                </a:solidFill>
              </a:rPr>
              <a:t> to be a fiddler in an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old</a:t>
            </a:r>
            <a:r>
              <a:rPr b="1" lang="en" sz="2000">
                <a:solidFill>
                  <a:srgbClr val="000000"/>
                </a:solidFill>
              </a:rPr>
              <a:t>-time string band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			</a:t>
            </a:r>
            <a:br>
              <a:rPr b="1" lang="en" sz="2000"/>
            </a:br>
            <a:r>
              <a:rPr b="1" lang="en" sz="2000"/>
              <a:t>My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baby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plays the guitar 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 - 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</a:t>
            </a:r>
            <a:r>
              <a:rPr b="1" lang="en" sz="2000">
                <a:solidFill>
                  <a:srgbClr val="FFFFFF"/>
                </a:solidFill>
              </a:rPr>
              <a:t>       </a:t>
            </a:r>
            <a:r>
              <a:rPr b="1" lang="en" sz="2000"/>
              <a:t>   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br>
              <a:rPr b="1" lang="en" sz="2000">
                <a:solidFill>
                  <a:srgbClr val="FFFFFF"/>
                </a:solidFill>
              </a:rPr>
            </a:br>
            <a:r>
              <a:rPr b="1" lang="en" sz="2000">
                <a:solidFill>
                  <a:srgbClr val="000000"/>
                </a:solidFill>
              </a:rPr>
              <a:t>I pick a banjo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now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88" name="Google Shape;388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6600" y="713925"/>
            <a:ext cx="1158595" cy="195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8376" y="2950292"/>
            <a:ext cx="1028001" cy="1819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1000" y="2890200"/>
            <a:ext cx="1028001" cy="181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99175" y="746850"/>
            <a:ext cx="1102849" cy="1957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170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Life is A Highway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268" name="Google Shape;1268;p170"/>
          <p:cNvSpPr txBox="1"/>
          <p:nvPr>
            <p:ph idx="2" type="body"/>
          </p:nvPr>
        </p:nvSpPr>
        <p:spPr>
          <a:xfrm>
            <a:off x="256750" y="967850"/>
            <a:ext cx="7389300" cy="3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FF00"/>
                </a:solidFill>
              </a:rPr>
              <a:t>    F</a:t>
            </a:r>
            <a:r>
              <a:rPr b="1" lang="en"/>
              <a:t>  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From </a:t>
            </a:r>
            <a:r>
              <a:rPr b="1" lang="en" sz="2000">
                <a:highlight>
                  <a:srgbClr val="00FF00"/>
                </a:highlight>
              </a:rPr>
              <a:t>Mozambique</a:t>
            </a:r>
            <a:r>
              <a:rPr b="1" lang="en" sz="2000"/>
              <a:t> to these those Memphis nights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endParaRPr b="1" sz="200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The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Kyber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Pass to Vancouver’s light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Knock</a:t>
            </a:r>
            <a:r>
              <a:rPr b="1" lang="en" sz="2000"/>
              <a:t> me down back up again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You’re in my blood, I’m not a lonely man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69" name="Google Shape;1269;p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1700" y="747205"/>
            <a:ext cx="1102851" cy="1950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0" name="Google Shape;1270;p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4750" y="746368"/>
            <a:ext cx="1102851" cy="1951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1" name="Google Shape;1271;p1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3550" y="2761700"/>
            <a:ext cx="1102849" cy="1957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275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171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Life is A Highway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277" name="Google Shape;1277;p171"/>
          <p:cNvSpPr txBox="1"/>
          <p:nvPr>
            <p:ph idx="2" type="body"/>
          </p:nvPr>
        </p:nvSpPr>
        <p:spPr>
          <a:xfrm>
            <a:off x="256750" y="815450"/>
            <a:ext cx="7389300" cy="3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Am</a:t>
            </a:r>
            <a:endParaRPr b="1" sz="20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There’s</a:t>
            </a:r>
            <a:r>
              <a:rPr b="1" lang="en" sz="2000">
                <a:solidFill>
                  <a:srgbClr val="000000"/>
                </a:solidFill>
              </a:rPr>
              <a:t> no load I can’t hold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Road</a:t>
            </a:r>
            <a:r>
              <a:rPr b="1" lang="en" sz="2000">
                <a:solidFill>
                  <a:srgbClr val="000000"/>
                </a:solidFill>
              </a:rPr>
              <a:t> so rough this I know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FF00"/>
                </a:solidFill>
              </a:rPr>
              <a:t>F							   </a:t>
            </a:r>
            <a:endParaRPr b="1" sz="20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I’ll</a:t>
            </a:r>
            <a:r>
              <a:rPr b="1" lang="en" sz="2000">
                <a:solidFill>
                  <a:srgbClr val="000000"/>
                </a:solidFill>
              </a:rPr>
              <a:t> be there when the light comes in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        Dm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Just </a:t>
            </a:r>
            <a:r>
              <a:rPr b="1" lang="en" sz="2000">
                <a:solidFill>
                  <a:schemeClr val="lt1"/>
                </a:solidFill>
                <a:highlight>
                  <a:srgbClr val="FF9900"/>
                </a:highlight>
              </a:rPr>
              <a:t>tell</a:t>
            </a:r>
            <a:r>
              <a:rPr b="1" lang="en" sz="2000"/>
              <a:t>’em we’re survivors</a:t>
            </a:r>
            <a:endParaRPr b="1" sz="2000">
              <a:solidFill>
                <a:schemeClr val="lt1"/>
              </a:solidFill>
              <a:highlight>
                <a:srgbClr val="FF99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78" name="Google Shape;1278;p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4726" y="2848625"/>
            <a:ext cx="1102851" cy="1951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9" name="Google Shape;1279;p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4726" y="628276"/>
            <a:ext cx="1102850" cy="1947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0" name="Google Shape;1280;p1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64025" y="2865976"/>
            <a:ext cx="1102851" cy="1950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1" name="Google Shape;1281;p1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11550" y="607000"/>
            <a:ext cx="1102849" cy="1957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285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p172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Life is A Highway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287" name="Google Shape;1287;p172"/>
          <p:cNvSpPr txBox="1"/>
          <p:nvPr>
            <p:ph idx="2" type="body"/>
          </p:nvPr>
        </p:nvSpPr>
        <p:spPr>
          <a:xfrm>
            <a:off x="256750" y="815450"/>
            <a:ext cx="7389300" cy="3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Am         </a:t>
            </a:r>
            <a:r>
              <a:rPr b="1" lang="en" sz="2000">
                <a:solidFill>
                  <a:srgbClr val="00FF00"/>
                </a:solidFill>
              </a:rPr>
              <a:t>F							     </a:t>
            </a:r>
            <a:endParaRPr b="1" sz="20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Life</a:t>
            </a:r>
            <a:r>
              <a:rPr b="1" lang="en" sz="2000">
                <a:solidFill>
                  <a:srgbClr val="000000"/>
                </a:solidFill>
              </a:rPr>
              <a:t> is a</a:t>
            </a:r>
            <a:r>
              <a:rPr b="1" lang="en" sz="2000"/>
              <a:t> </a:t>
            </a:r>
            <a:r>
              <a:rPr b="1" lang="en" sz="2000">
                <a:highlight>
                  <a:srgbClr val="00FF00"/>
                </a:highlight>
              </a:rPr>
              <a:t>high</a:t>
            </a:r>
            <a:r>
              <a:rPr b="1" lang="en" sz="2000"/>
              <a:t>way,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     C</a:t>
            </a:r>
            <a:r>
              <a:rPr b="1" lang="en" sz="2000">
                <a:solidFill>
                  <a:srgbClr val="00FF00"/>
                </a:solidFill>
              </a:rPr>
              <a:t>	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 wanna ride it all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night</a:t>
            </a:r>
            <a:r>
              <a:rPr b="1" lang="en" sz="2000"/>
              <a:t>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long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chemeClr val="lt1"/>
              </a:solidFill>
              <a:highlight>
                <a:srgbClr val="FF99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Am                     </a:t>
            </a:r>
            <a:r>
              <a:rPr b="1" lang="en" sz="2000">
                <a:solidFill>
                  <a:srgbClr val="00FF00"/>
                </a:solidFill>
              </a:rPr>
              <a:t>F							   </a:t>
            </a:r>
            <a:endParaRPr b="1" sz="20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If</a:t>
            </a:r>
            <a:r>
              <a:rPr b="1" lang="en" sz="2000"/>
              <a:t> you’re going </a:t>
            </a:r>
            <a:r>
              <a:rPr b="1" lang="en" sz="2000">
                <a:highlight>
                  <a:srgbClr val="00FF00"/>
                </a:highlight>
              </a:rPr>
              <a:t>my</a:t>
            </a:r>
            <a:r>
              <a:rPr b="1" lang="en" sz="2000"/>
              <a:t> way,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FF00"/>
                </a:solidFill>
              </a:rPr>
              <a:t>  					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>
                <a:solidFill>
                  <a:srgbClr val="00FF00"/>
                </a:solidFill>
              </a:rPr>
              <a:t>	      </a:t>
            </a:r>
            <a:r>
              <a:rPr b="1" lang="en" sz="2000">
                <a:solidFill>
                  <a:srgbClr val="9900FF"/>
                </a:solidFill>
              </a:rPr>
              <a:t>G		G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 wanna drive it all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night</a:t>
            </a:r>
            <a:r>
              <a:rPr b="1" lang="en" sz="2000"/>
              <a:t>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long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88" name="Google Shape;1288;p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4726" y="2848625"/>
            <a:ext cx="1102851" cy="1951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9" name="Google Shape;1289;p1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4726" y="628276"/>
            <a:ext cx="1102850" cy="1947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0" name="Google Shape;1290;p1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11550" y="607000"/>
            <a:ext cx="1102849" cy="1957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1" name="Google Shape;1291;p17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11550" y="2848555"/>
            <a:ext cx="1102851" cy="1950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173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Life is A Highway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297" name="Google Shape;1297;p173"/>
          <p:cNvSpPr txBox="1"/>
          <p:nvPr>
            <p:ph idx="2" type="body"/>
          </p:nvPr>
        </p:nvSpPr>
        <p:spPr>
          <a:xfrm>
            <a:off x="256750" y="815450"/>
            <a:ext cx="7389300" cy="3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Dm                 </a:t>
            </a:r>
            <a:r>
              <a:rPr b="1" lang="en" sz="2000">
                <a:solidFill>
                  <a:srgbClr val="00FF00"/>
                </a:solidFill>
              </a:rPr>
              <a:t>F                                 </a:t>
            </a:r>
            <a:r>
              <a:rPr b="1" lang="en" sz="2000">
                <a:solidFill>
                  <a:srgbClr val="0000FF"/>
                </a:solidFill>
              </a:rPr>
              <a:t>Am          </a:t>
            </a:r>
            <a:r>
              <a:rPr b="1" lang="en" sz="2000">
                <a:solidFill>
                  <a:srgbClr val="9900FF"/>
                </a:solidFill>
              </a:rPr>
              <a:t>G    G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FF9900"/>
                </a:highlight>
              </a:rPr>
              <a:t>There</a:t>
            </a:r>
            <a:r>
              <a:rPr b="1" lang="en" sz="2000"/>
              <a:t> was a </a:t>
            </a:r>
            <a:r>
              <a:rPr b="1" lang="en" sz="2000">
                <a:highlight>
                  <a:srgbClr val="00FF00"/>
                </a:highlight>
              </a:rPr>
              <a:t>distance</a:t>
            </a:r>
            <a:r>
              <a:rPr b="1" lang="en" sz="2000"/>
              <a:t> between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you</a:t>
            </a:r>
            <a:r>
              <a:rPr b="1" lang="en" sz="2000"/>
              <a:t> and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I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 </a:t>
            </a:r>
            <a:endParaRPr b="1" sz="2000">
              <a:solidFill>
                <a:schemeClr val="lt1"/>
              </a:solidFill>
              <a:highlight>
                <a:srgbClr val="FF99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Dm                </a:t>
            </a:r>
            <a:r>
              <a:rPr b="1" lang="en" sz="2000">
                <a:solidFill>
                  <a:srgbClr val="00FF00"/>
                </a:solidFill>
              </a:rPr>
              <a:t>F                             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FF9900"/>
                </a:highlight>
              </a:rPr>
              <a:t>A</a:t>
            </a:r>
            <a:r>
              <a:rPr b="1" lang="en" sz="2000"/>
              <a:t> misunder</a:t>
            </a:r>
            <a:r>
              <a:rPr b="1" lang="en" sz="2000">
                <a:highlight>
                  <a:srgbClr val="00FF00"/>
                </a:highlight>
              </a:rPr>
              <a:t>standing</a:t>
            </a:r>
            <a:r>
              <a:rPr b="1" lang="en" sz="2000"/>
              <a:t> once,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FF00"/>
                </a:solidFill>
              </a:rPr>
              <a:t> 	</a:t>
            </a:r>
            <a:r>
              <a:rPr b="1" lang="en" sz="2000">
                <a:solidFill>
                  <a:srgbClr val="0000FF"/>
                </a:solidFill>
              </a:rPr>
              <a:t>Am          			   </a:t>
            </a:r>
            <a:r>
              <a:rPr b="1" lang="en" sz="2000">
                <a:solidFill>
                  <a:srgbClr val="9900FF"/>
                </a:solidFill>
              </a:rPr>
              <a:t>G		G	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But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now</a:t>
            </a:r>
            <a:r>
              <a:rPr b="1" lang="en" sz="2000"/>
              <a:t> we look in the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eye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98" name="Google Shape;1298;p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4726" y="2848625"/>
            <a:ext cx="1102851" cy="1951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9" name="Google Shape;1299;p1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4726" y="628276"/>
            <a:ext cx="1102850" cy="1947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0" name="Google Shape;1300;p1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64025" y="2865976"/>
            <a:ext cx="1102851" cy="1950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1" name="Google Shape;1301;p1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11550" y="607000"/>
            <a:ext cx="1102849" cy="1957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305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174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Life is A Highway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307" name="Google Shape;1307;p174"/>
          <p:cNvSpPr txBox="1"/>
          <p:nvPr>
            <p:ph idx="2" type="body"/>
          </p:nvPr>
        </p:nvSpPr>
        <p:spPr>
          <a:xfrm>
            <a:off x="256750" y="815450"/>
            <a:ext cx="7389300" cy="3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Am</a:t>
            </a:r>
            <a:endParaRPr b="1" sz="20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There’s</a:t>
            </a:r>
            <a:r>
              <a:rPr b="1" lang="en" sz="2000">
                <a:solidFill>
                  <a:srgbClr val="000000"/>
                </a:solidFill>
              </a:rPr>
              <a:t> no load I can’t hold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Road</a:t>
            </a:r>
            <a:r>
              <a:rPr b="1" lang="en" sz="2000">
                <a:solidFill>
                  <a:srgbClr val="000000"/>
                </a:solidFill>
              </a:rPr>
              <a:t> so rough this I know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FF00"/>
                </a:solidFill>
              </a:rPr>
              <a:t>F							   </a:t>
            </a:r>
            <a:endParaRPr b="1" sz="20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I’ll</a:t>
            </a:r>
            <a:r>
              <a:rPr b="1" lang="en" sz="2000">
                <a:solidFill>
                  <a:srgbClr val="000000"/>
                </a:solidFill>
              </a:rPr>
              <a:t> be there when the light comes in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        Dm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Just </a:t>
            </a:r>
            <a:r>
              <a:rPr b="1" lang="en" sz="2000">
                <a:solidFill>
                  <a:schemeClr val="lt1"/>
                </a:solidFill>
                <a:highlight>
                  <a:srgbClr val="FF9900"/>
                </a:highlight>
              </a:rPr>
              <a:t>tell</a:t>
            </a:r>
            <a:r>
              <a:rPr b="1" lang="en" sz="2000"/>
              <a:t>’em we’re survivors</a:t>
            </a:r>
            <a:endParaRPr b="1" sz="2000">
              <a:solidFill>
                <a:schemeClr val="lt1"/>
              </a:solidFill>
              <a:highlight>
                <a:srgbClr val="FF99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08" name="Google Shape;1308;p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4726" y="2848625"/>
            <a:ext cx="1102851" cy="1951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9" name="Google Shape;1309;p1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4726" y="628276"/>
            <a:ext cx="1102850" cy="1947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0" name="Google Shape;1310;p1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64025" y="2865976"/>
            <a:ext cx="1102851" cy="1950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1" name="Google Shape;1311;p1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11550" y="607000"/>
            <a:ext cx="1102849" cy="1957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315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175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Life is A Highway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317" name="Google Shape;1317;p175"/>
          <p:cNvSpPr txBox="1"/>
          <p:nvPr>
            <p:ph idx="2" type="body"/>
          </p:nvPr>
        </p:nvSpPr>
        <p:spPr>
          <a:xfrm>
            <a:off x="256750" y="815450"/>
            <a:ext cx="7389300" cy="3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Am         </a:t>
            </a:r>
            <a:r>
              <a:rPr b="1" lang="en" sz="2000">
                <a:solidFill>
                  <a:srgbClr val="00FF00"/>
                </a:solidFill>
              </a:rPr>
              <a:t>F							     </a:t>
            </a:r>
            <a:endParaRPr b="1" sz="20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Life</a:t>
            </a:r>
            <a:r>
              <a:rPr b="1" lang="en" sz="2000">
                <a:solidFill>
                  <a:srgbClr val="000000"/>
                </a:solidFill>
              </a:rPr>
              <a:t> is a</a:t>
            </a:r>
            <a:r>
              <a:rPr b="1" lang="en" sz="2000"/>
              <a:t> </a:t>
            </a:r>
            <a:r>
              <a:rPr b="1" lang="en" sz="2000">
                <a:highlight>
                  <a:srgbClr val="00FF00"/>
                </a:highlight>
              </a:rPr>
              <a:t>high</a:t>
            </a:r>
            <a:r>
              <a:rPr b="1" lang="en" sz="2000"/>
              <a:t>way,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     C</a:t>
            </a:r>
            <a:r>
              <a:rPr b="1" lang="en" sz="2000">
                <a:solidFill>
                  <a:srgbClr val="00FF00"/>
                </a:solidFill>
              </a:rPr>
              <a:t>	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 wanna ride it all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night</a:t>
            </a:r>
            <a:r>
              <a:rPr b="1" lang="en" sz="2000"/>
              <a:t>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long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chemeClr val="lt1"/>
              </a:solidFill>
              <a:highlight>
                <a:srgbClr val="FF99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Am                     </a:t>
            </a:r>
            <a:r>
              <a:rPr b="1" lang="en" sz="2000">
                <a:solidFill>
                  <a:srgbClr val="00FF00"/>
                </a:solidFill>
              </a:rPr>
              <a:t>F							   </a:t>
            </a:r>
            <a:endParaRPr b="1" sz="20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If</a:t>
            </a:r>
            <a:r>
              <a:rPr b="1" lang="en" sz="2000"/>
              <a:t> you’re going </a:t>
            </a:r>
            <a:r>
              <a:rPr b="1" lang="en" sz="2000">
                <a:highlight>
                  <a:srgbClr val="00FF00"/>
                </a:highlight>
              </a:rPr>
              <a:t>my</a:t>
            </a:r>
            <a:r>
              <a:rPr b="1" lang="en" sz="2000"/>
              <a:t> way,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FF00"/>
                </a:solidFill>
              </a:rPr>
              <a:t>  					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>
                <a:solidFill>
                  <a:srgbClr val="00FF00"/>
                </a:solidFill>
              </a:rPr>
              <a:t>	      </a:t>
            </a:r>
            <a:r>
              <a:rPr b="1" lang="en" sz="2000">
                <a:solidFill>
                  <a:srgbClr val="9900FF"/>
                </a:solidFill>
              </a:rPr>
              <a:t>G		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 wanna drive it all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night</a:t>
            </a:r>
            <a:r>
              <a:rPr b="1" lang="en" sz="2000"/>
              <a:t>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long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18" name="Google Shape;1318;p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4726" y="2848625"/>
            <a:ext cx="1102851" cy="1951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9" name="Google Shape;1319;p1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4726" y="628276"/>
            <a:ext cx="1102850" cy="1947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0" name="Google Shape;1320;p1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11550" y="607000"/>
            <a:ext cx="1102849" cy="1957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1" name="Google Shape;1321;p1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11550" y="2848555"/>
            <a:ext cx="1102851" cy="1950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2" name="Google Shape;1322;p17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42700" y="4109375"/>
            <a:ext cx="831300" cy="8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3" name="Google Shape;1323;p17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4725" y="125400"/>
            <a:ext cx="559115" cy="52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4" name="Google Shape;1324;p175"/>
          <p:cNvSpPr txBox="1"/>
          <p:nvPr/>
        </p:nvSpPr>
        <p:spPr>
          <a:xfrm>
            <a:off x="88125" y="594450"/>
            <a:ext cx="6723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hlinkClick/>
              </a:rPr>
              <a:t>Home</a:t>
            </a:r>
            <a:endParaRPr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328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176"/>
          <p:cNvSpPr txBox="1"/>
          <p:nvPr>
            <p:ph type="title"/>
          </p:nvPr>
        </p:nvSpPr>
        <p:spPr>
          <a:xfrm>
            <a:off x="311700" y="841125"/>
            <a:ext cx="8520600" cy="15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 u="sng">
                <a:solidFill>
                  <a:srgbClr val="000000"/>
                </a:solidFill>
                <a:highlight>
                  <a:srgbClr val="FFFFFF"/>
                </a:highlight>
              </a:rPr>
              <a:t>Count on Me</a:t>
            </a:r>
            <a:endParaRPr b="1" sz="7200" u="sng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4953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Char char="-"/>
            </a:pPr>
            <a:r>
              <a:rPr lang="en">
                <a:solidFill>
                  <a:srgbClr val="000000"/>
                </a:solidFill>
              </a:rPr>
              <a:t>Bruno Mars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330" name="Google Shape;1330;p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226" y="2690375"/>
            <a:ext cx="1302950" cy="230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" name="Google Shape;1331;p1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3722" y="2699892"/>
            <a:ext cx="1302950" cy="2305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2" name="Google Shape;1332;p1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49881" y="2674163"/>
            <a:ext cx="1352224" cy="238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3" name="Google Shape;1333;p1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08550" y="2715213"/>
            <a:ext cx="1302950" cy="2305769"/>
          </a:xfrm>
          <a:prstGeom prst="rect">
            <a:avLst/>
          </a:prstGeom>
          <a:noFill/>
          <a:ln>
            <a:noFill/>
          </a:ln>
        </p:spPr>
      </p:pic>
      <p:sp>
        <p:nvSpPr>
          <p:cNvPr id="1334" name="Google Shape;1334;p176"/>
          <p:cNvSpPr/>
          <p:nvPr/>
        </p:nvSpPr>
        <p:spPr>
          <a:xfrm>
            <a:off x="2153763" y="2547500"/>
            <a:ext cx="1544400" cy="2488800"/>
          </a:xfrm>
          <a:prstGeom prst="rect">
            <a:avLst/>
          </a:prstGeom>
          <a:noFill/>
          <a:ln cap="flat" cmpd="sng" w="7620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35" name="Google Shape;1335;p17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18279" y="2716097"/>
            <a:ext cx="1302950" cy="23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6" name="Google Shape;1336;p176"/>
          <p:cNvSpPr/>
          <p:nvPr/>
        </p:nvSpPr>
        <p:spPr>
          <a:xfrm>
            <a:off x="7297538" y="2547500"/>
            <a:ext cx="1544400" cy="2488800"/>
          </a:xfrm>
          <a:prstGeom prst="rect">
            <a:avLst/>
          </a:prstGeom>
          <a:noFill/>
          <a:ln cap="flat" cmpd="sng" w="7620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340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177"/>
          <p:cNvSpPr txBox="1"/>
          <p:nvPr>
            <p:ph type="title"/>
          </p:nvPr>
        </p:nvSpPr>
        <p:spPr>
          <a:xfrm>
            <a:off x="311700" y="6790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Count on Me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/>
              <a:t>intro</a:t>
            </a:r>
            <a:endParaRPr b="1"/>
          </a:p>
        </p:txBody>
      </p:sp>
      <p:pic>
        <p:nvPicPr>
          <p:cNvPr id="1342" name="Google Shape;1342;p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9676" y="1833750"/>
            <a:ext cx="1302950" cy="230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3" name="Google Shape;1343;p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8860" y="1818617"/>
            <a:ext cx="1302950" cy="2305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4" name="Google Shape;1344;p1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32256" y="1794325"/>
            <a:ext cx="1352224" cy="238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5" name="Google Shape;1345;p1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88500" y="1818629"/>
            <a:ext cx="1302950" cy="2305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349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p17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457200" lvl="0" marL="2743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Count On Me</a:t>
            </a:r>
            <a:endParaRPr b="1">
              <a:highlight>
                <a:srgbClr val="FFFFFF"/>
              </a:highlight>
            </a:endParaRPr>
          </a:p>
        </p:txBody>
      </p:sp>
      <p:sp>
        <p:nvSpPr>
          <p:cNvPr id="1351" name="Google Shape;1351;p178"/>
          <p:cNvSpPr txBox="1"/>
          <p:nvPr>
            <p:ph idx="1" type="body"/>
          </p:nvPr>
        </p:nvSpPr>
        <p:spPr>
          <a:xfrm>
            <a:off x="311700" y="970950"/>
            <a:ext cx="55788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endParaRPr b="1" sz="2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If you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ever</a:t>
            </a:r>
            <a:r>
              <a:rPr b="1" lang="en" sz="2000"/>
              <a:t> find yourself stuck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					    </a:t>
            </a:r>
            <a:r>
              <a:rPr b="1" lang="en" sz="2000">
                <a:solidFill>
                  <a:srgbClr val="FFFF00"/>
                </a:solidFill>
              </a:rPr>
              <a:t>Em</a:t>
            </a:r>
            <a:endParaRPr b="1" sz="20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In the middle of the </a:t>
            </a:r>
            <a:r>
              <a:rPr b="1" lang="en" sz="2000">
                <a:solidFill>
                  <a:srgbClr val="000000"/>
                </a:solidFill>
                <a:highlight>
                  <a:srgbClr val="FFFF00"/>
                </a:highlight>
              </a:rPr>
              <a:t>sea</a:t>
            </a:r>
            <a:r>
              <a:rPr b="1" lang="en" sz="2000">
                <a:highlight>
                  <a:srgbClr val="F1C232"/>
                </a:highlight>
              </a:rPr>
              <a:t> </a:t>
            </a:r>
            <a:endParaRPr b="1" sz="2000">
              <a:highlight>
                <a:srgbClr val="F1C23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highlight>
                <a:srgbClr val="F1C23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 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endParaRPr b="1" sz="20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I’ll </a:t>
            </a: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sail</a:t>
            </a:r>
            <a:r>
              <a:rPr b="1" lang="en" sz="2000"/>
              <a:t> the world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To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find</a:t>
            </a:r>
            <a:r>
              <a:rPr b="1" lang="en" sz="2000"/>
              <a:t> you </a:t>
            </a:r>
            <a:endParaRPr b="1" sz="2000"/>
          </a:p>
        </p:txBody>
      </p:sp>
      <p:sp>
        <p:nvSpPr>
          <p:cNvPr id="1352" name="Google Shape;1352;p178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53" name="Google Shape;1353;p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3825" y="826474"/>
            <a:ext cx="1076076" cy="198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4" name="Google Shape;1354;p1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7500" y="867152"/>
            <a:ext cx="1076074" cy="1904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5" name="Google Shape;1355;p1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3125" y="3082900"/>
            <a:ext cx="1033525" cy="1825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6" name="Google Shape;1356;p1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78412" y="3042076"/>
            <a:ext cx="1033525" cy="1828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17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45720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chemeClr val="lt1"/>
                </a:highlight>
              </a:rPr>
              <a:t>Count On Me</a:t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1362" name="Google Shape;1362;p179"/>
          <p:cNvSpPr txBox="1"/>
          <p:nvPr>
            <p:ph idx="1" type="body"/>
          </p:nvPr>
        </p:nvSpPr>
        <p:spPr>
          <a:xfrm>
            <a:off x="311700" y="894750"/>
            <a:ext cx="44193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0000"/>
                </a:solidFill>
              </a:rPr>
              <a:t>C</a:t>
            </a:r>
            <a:endParaRPr b="1" sz="2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If you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ever</a:t>
            </a:r>
            <a:r>
              <a:rPr b="1" lang="en" sz="2000"/>
              <a:t> find yourself lost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1C232"/>
                </a:solidFill>
              </a:rPr>
              <a:t>						       </a:t>
            </a:r>
            <a:r>
              <a:rPr b="1" lang="en" sz="2000">
                <a:solidFill>
                  <a:srgbClr val="000000"/>
                </a:solidFill>
                <a:highlight>
                  <a:srgbClr val="FFFF00"/>
                </a:highlight>
              </a:rPr>
              <a:t>Em</a:t>
            </a:r>
            <a:endParaRPr b="1" sz="200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In the dark and you can’t </a:t>
            </a:r>
            <a:r>
              <a:rPr b="1" lang="en" sz="2000">
                <a:solidFill>
                  <a:srgbClr val="000000"/>
                </a:solidFill>
                <a:highlight>
                  <a:srgbClr val="FFFF00"/>
                </a:highlight>
              </a:rPr>
              <a:t>see</a:t>
            </a:r>
            <a:endParaRPr b="1" sz="200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FF"/>
                </a:solidFill>
              </a:rPr>
              <a:t>     Am</a:t>
            </a:r>
            <a:endParaRPr b="1" sz="20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I’ll </a:t>
            </a: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be </a:t>
            </a:r>
            <a:r>
              <a:rPr b="1" lang="en" sz="2000"/>
              <a:t>the light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FF00"/>
                </a:solidFill>
              </a:rPr>
              <a:t>         F</a:t>
            </a:r>
            <a:endParaRPr b="1" sz="20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To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guide</a:t>
            </a:r>
            <a:r>
              <a:rPr b="1" lang="en" sz="2000"/>
              <a:t> you</a:t>
            </a:r>
            <a:endParaRPr b="1" sz="2000"/>
          </a:p>
        </p:txBody>
      </p:sp>
      <p:sp>
        <p:nvSpPr>
          <p:cNvPr id="1363" name="Google Shape;1363;p179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64" name="Google Shape;1364;p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0250" y="1359874"/>
            <a:ext cx="1076076" cy="198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5" name="Google Shape;1365;p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0700" y="1492117"/>
            <a:ext cx="972575" cy="1721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6" name="Google Shape;1366;p1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6000" y="3216963"/>
            <a:ext cx="1033525" cy="1825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7" name="Google Shape;1367;p1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26312" y="3267726"/>
            <a:ext cx="1033525" cy="1828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81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Wagon Wheel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97" name="Google Shape;397;p81"/>
          <p:cNvSpPr txBox="1"/>
          <p:nvPr>
            <p:ph idx="2" type="body"/>
          </p:nvPr>
        </p:nvSpPr>
        <p:spPr>
          <a:xfrm>
            <a:off x="71400" y="8215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          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Oh, the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North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country winters keep a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gettin’</a:t>
            </a:r>
            <a:r>
              <a:rPr b="1" lang="en" sz="2000">
                <a:solidFill>
                  <a:srgbClr val="000000"/>
                </a:solidFill>
              </a:rPr>
              <a:t> me now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</a:t>
            </a:r>
            <a:r>
              <a:rPr b="1" lang="en" sz="2000">
                <a:solidFill>
                  <a:srgbClr val="0000FF"/>
                </a:solidFill>
              </a:rPr>
              <a:t>                 Am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              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 F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Lost my </a:t>
            </a: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money</a:t>
            </a:r>
            <a:r>
              <a:rPr b="1" lang="en" sz="2000">
                <a:solidFill>
                  <a:srgbClr val="000000"/>
                </a:solidFill>
              </a:rPr>
              <a:t> playin’ poker so I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had</a:t>
            </a:r>
            <a:r>
              <a:rPr b="1" lang="en" sz="2000">
                <a:solidFill>
                  <a:srgbClr val="000000"/>
                </a:solidFill>
              </a:rPr>
              <a:t> to up and leave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       			</a:t>
            </a:r>
            <a:br>
              <a:rPr b="1" lang="en" sz="2000"/>
            </a:br>
            <a:r>
              <a:rPr b="1" lang="en" sz="2000"/>
              <a:t>But I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ain’t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turnin’ back  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</a:t>
            </a:r>
            <a:r>
              <a:rPr b="1" lang="en" sz="2000">
                <a:solidFill>
                  <a:srgbClr val="FFFFFF"/>
                </a:solidFill>
              </a:rPr>
              <a:t>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/>
              <a:t>           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br>
              <a:rPr b="1" lang="en" sz="2000">
                <a:solidFill>
                  <a:srgbClr val="FFFFFF"/>
                </a:solidFill>
              </a:rPr>
            </a:br>
            <a:r>
              <a:rPr b="1" lang="en" sz="2000">
                <a:solidFill>
                  <a:srgbClr val="000000"/>
                </a:solidFill>
              </a:rPr>
              <a:t>To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livin’</a:t>
            </a:r>
            <a:r>
              <a:rPr b="1" lang="en" sz="2000">
                <a:solidFill>
                  <a:srgbClr val="000000"/>
                </a:solidFill>
              </a:rPr>
              <a:t> that old life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no</a:t>
            </a:r>
            <a:r>
              <a:rPr b="1" lang="en" sz="2000">
                <a:solidFill>
                  <a:srgbClr val="000000"/>
                </a:solidFill>
              </a:rPr>
              <a:t> more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98" name="Google Shape;398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9000" y="713925"/>
            <a:ext cx="1158595" cy="195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0776" y="2950292"/>
            <a:ext cx="1028001" cy="1819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13400" y="2890200"/>
            <a:ext cx="1028001" cy="181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51575" y="746850"/>
            <a:ext cx="1102849" cy="1957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37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p18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45720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chemeClr val="lt1"/>
                </a:highlight>
              </a:rPr>
              <a:t>Count On Me</a:t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1373" name="Google Shape;1373;p180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9900"/>
                </a:solidFill>
              </a:rPr>
              <a:t>Dm</a:t>
            </a:r>
            <a:endParaRPr b="1" sz="20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9900"/>
                </a:highlight>
              </a:rPr>
              <a:t>Find</a:t>
            </a:r>
            <a:r>
              <a:rPr b="1" lang="en" sz="2000"/>
              <a:t> out what we’re made of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When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we</a:t>
            </a:r>
            <a:r>
              <a:rPr b="1" lang="en" sz="2000"/>
              <a:t> are called to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                       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Help our friends in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need</a:t>
            </a:r>
            <a:r>
              <a:rPr b="1" lang="en" sz="2000"/>
              <a:t> </a:t>
            </a:r>
            <a:endParaRPr b="1" sz="2000"/>
          </a:p>
        </p:txBody>
      </p:sp>
      <p:pic>
        <p:nvPicPr>
          <p:cNvPr id="1374" name="Google Shape;1374;p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0713" y="1352806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5" name="Google Shape;1375;p1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1537" y="3213251"/>
            <a:ext cx="1033525" cy="182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6" name="Google Shape;1376;p1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4450" y="1985200"/>
            <a:ext cx="1033525" cy="1834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380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p18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45720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chemeClr val="lt1"/>
                </a:highlight>
              </a:rPr>
              <a:t>Count On Me</a:t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1382" name="Google Shape;1382;p181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0000"/>
                </a:solidFill>
              </a:rPr>
              <a:t>     C</a:t>
            </a:r>
            <a:endParaRPr b="1" sz="2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You can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count</a:t>
            </a:r>
            <a:r>
              <a:rPr b="1" lang="en" sz="2000"/>
              <a:t> on me like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00"/>
                </a:solidFill>
              </a:rPr>
              <a:t>Em</a:t>
            </a:r>
            <a:r>
              <a:rPr b="1" lang="en" sz="2000">
                <a:solidFill>
                  <a:srgbClr val="F1C232"/>
                </a:solidFill>
              </a:rPr>
              <a:t>                           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endParaRPr b="1" sz="20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highlight>
                  <a:srgbClr val="FFFF00"/>
                </a:highlight>
              </a:rPr>
              <a:t>One</a:t>
            </a:r>
            <a:r>
              <a:rPr b="1" lang="en" sz="2000"/>
              <a:t>, two, three, I’ll </a:t>
            </a: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be</a:t>
            </a:r>
            <a:r>
              <a:rPr b="1" lang="en" sz="2000"/>
              <a:t> there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FF00"/>
                </a:solidFill>
              </a:rPr>
              <a:t>        F</a:t>
            </a:r>
            <a:endParaRPr b="1" sz="20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Cuz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I know</a:t>
            </a:r>
            <a:r>
              <a:rPr b="1" lang="en" sz="2000"/>
              <a:t> when I need it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</p:txBody>
      </p:sp>
      <p:pic>
        <p:nvPicPr>
          <p:cNvPr id="1383" name="Google Shape;1383;p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7337" y="3213251"/>
            <a:ext cx="1033525" cy="182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4" name="Google Shape;1384;p1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0250" y="1359874"/>
            <a:ext cx="1076076" cy="198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5" name="Google Shape;1385;p1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3600" y="3140763"/>
            <a:ext cx="1033525" cy="1825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6" name="Google Shape;1386;p1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50700" y="1492117"/>
            <a:ext cx="972575" cy="1721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390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18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45720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chemeClr val="lt1"/>
                </a:highlight>
              </a:rPr>
              <a:t>Count On Me</a:t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1392" name="Google Shape;1392;p182"/>
          <p:cNvSpPr txBox="1"/>
          <p:nvPr>
            <p:ph idx="1" type="body"/>
          </p:nvPr>
        </p:nvSpPr>
        <p:spPr>
          <a:xfrm>
            <a:off x="311700" y="920425"/>
            <a:ext cx="52365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endParaRPr b="1" sz="2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I can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count</a:t>
            </a:r>
            <a:r>
              <a:rPr b="1" lang="en" sz="2000"/>
              <a:t> on you like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00"/>
                </a:solidFill>
              </a:rPr>
              <a:t>Em                                 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endParaRPr b="1" sz="20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highlight>
                  <a:srgbClr val="FFFF00"/>
                </a:highlight>
              </a:rPr>
              <a:t>Four</a:t>
            </a:r>
            <a:r>
              <a:rPr b="1" lang="en" sz="2000"/>
              <a:t>, three, two, you’ll </a:t>
            </a: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be</a:t>
            </a:r>
            <a:r>
              <a:rPr b="1" lang="en" sz="2000"/>
              <a:t> there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Cuz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that’s</a:t>
            </a:r>
            <a:r>
              <a:rPr b="1" lang="en" sz="2000"/>
              <a:t> what friends are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S’posed to do oh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yeah</a:t>
            </a:r>
            <a:endParaRPr b="1" sz="2000">
              <a:solidFill>
                <a:srgbClr val="FFFFFF"/>
              </a:solidFill>
              <a:highlight>
                <a:srgbClr val="FF0000"/>
              </a:highlight>
            </a:endParaRPr>
          </a:p>
        </p:txBody>
      </p:sp>
      <p:pic>
        <p:nvPicPr>
          <p:cNvPr id="1393" name="Google Shape;1393;p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0250" y="1359874"/>
            <a:ext cx="1076076" cy="198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4" name="Google Shape;1394;p1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0700" y="1492117"/>
            <a:ext cx="972575" cy="1721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5" name="Google Shape;1395;p1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8400" y="1388163"/>
            <a:ext cx="1033525" cy="1825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6" name="Google Shape;1396;p1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71537" y="3213251"/>
            <a:ext cx="1033525" cy="1828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18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45720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chemeClr val="lt1"/>
                </a:highlight>
              </a:rPr>
              <a:t>Count On Me</a:t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1402" name="Google Shape;1402;p183"/>
          <p:cNvSpPr txBox="1"/>
          <p:nvPr>
            <p:ph idx="1" type="body"/>
          </p:nvPr>
        </p:nvSpPr>
        <p:spPr>
          <a:xfrm>
            <a:off x="311700" y="9966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FF0000"/>
                </a:solidFill>
              </a:rPr>
              <a:t>C</a:t>
            </a:r>
            <a:endParaRPr b="1" sz="42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FFFFFF"/>
                </a:solidFill>
                <a:highlight>
                  <a:srgbClr val="FF0000"/>
                </a:highlight>
              </a:rPr>
              <a:t>Oooh </a:t>
            </a:r>
            <a:endParaRPr b="1" sz="420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FFFFFF"/>
                </a:solidFill>
                <a:highlight>
                  <a:srgbClr val="FF0000"/>
                </a:highlight>
              </a:rPr>
              <a:t> </a:t>
            </a:r>
            <a:r>
              <a:rPr b="1" lang="en" sz="4200">
                <a:solidFill>
                  <a:srgbClr val="FFFFFF"/>
                </a:solidFill>
                <a:highlight>
                  <a:srgbClr val="F1C232"/>
                </a:highlight>
              </a:rPr>
              <a:t>     </a:t>
            </a:r>
            <a:endParaRPr b="1" sz="4200">
              <a:solidFill>
                <a:srgbClr val="FFFFFF"/>
              </a:solidFill>
              <a:highlight>
                <a:srgbClr val="F1C23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FFFF00"/>
                </a:solidFill>
              </a:rPr>
              <a:t>Em</a:t>
            </a:r>
            <a:r>
              <a:rPr b="1" lang="en" sz="4200">
                <a:solidFill>
                  <a:srgbClr val="F1C232"/>
                </a:solidFill>
              </a:rPr>
              <a:t>			 </a:t>
            </a:r>
            <a:r>
              <a:rPr b="1" lang="en" sz="4200">
                <a:solidFill>
                  <a:srgbClr val="00FF00"/>
                </a:solidFill>
              </a:rPr>
              <a:t>F</a:t>
            </a:r>
            <a:endParaRPr b="1" sz="42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000000"/>
                </a:solidFill>
                <a:highlight>
                  <a:srgbClr val="FFFF00"/>
                </a:highlight>
              </a:rPr>
              <a:t>Oooh</a:t>
            </a:r>
            <a:r>
              <a:rPr b="1" lang="en" sz="4200">
                <a:solidFill>
                  <a:srgbClr val="FFFFFF"/>
                </a:solidFill>
              </a:rPr>
              <a:t>    </a:t>
            </a:r>
            <a:endParaRPr b="1" sz="4200">
              <a:solidFill>
                <a:srgbClr val="FFFFFF"/>
              </a:solidFill>
              <a:highlight>
                <a:srgbClr val="00FF00"/>
              </a:highlight>
            </a:endParaRPr>
          </a:p>
        </p:txBody>
      </p:sp>
      <p:pic>
        <p:nvPicPr>
          <p:cNvPr id="1403" name="Google Shape;1403;p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0250" y="1359874"/>
            <a:ext cx="1076076" cy="198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4" name="Google Shape;1404;p1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0700" y="1492117"/>
            <a:ext cx="972575" cy="1721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5" name="Google Shape;1405;p1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1537" y="3213251"/>
            <a:ext cx="1033525" cy="1828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409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18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457200" lvl="0" marL="2743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chemeClr val="lt1"/>
                </a:highlight>
              </a:rPr>
              <a:t>Count On Me</a:t>
            </a:r>
            <a:endParaRPr/>
          </a:p>
        </p:txBody>
      </p:sp>
      <p:sp>
        <p:nvSpPr>
          <p:cNvPr id="1411" name="Google Shape;1411;p184"/>
          <p:cNvSpPr txBox="1"/>
          <p:nvPr>
            <p:ph idx="1" type="body"/>
          </p:nvPr>
        </p:nvSpPr>
        <p:spPr>
          <a:xfrm>
            <a:off x="311700" y="996625"/>
            <a:ext cx="55242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  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endParaRPr b="1" sz="2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If you’re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tossin</a:t>
            </a:r>
            <a:r>
              <a:rPr b="1" lang="en" sz="2000"/>
              <a:t> and you’re turning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					  	 </a:t>
            </a:r>
            <a:r>
              <a:rPr b="1" lang="en" sz="2000">
                <a:solidFill>
                  <a:srgbClr val="F1C232"/>
                </a:solidFill>
                <a:highlight>
                  <a:srgbClr val="FFFF00"/>
                </a:highlight>
              </a:rPr>
              <a:t>Em</a:t>
            </a:r>
            <a:endParaRPr b="1" sz="2000">
              <a:solidFill>
                <a:srgbClr val="F1C232"/>
              </a:solidFill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And you just can’t fall </a:t>
            </a:r>
            <a:r>
              <a:rPr b="1" lang="en" sz="2000">
                <a:solidFill>
                  <a:srgbClr val="000000"/>
                </a:solidFill>
                <a:highlight>
                  <a:srgbClr val="FFFF00"/>
                </a:highlight>
              </a:rPr>
              <a:t>asleep</a:t>
            </a:r>
            <a:endParaRPr b="1" sz="200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highlight>
                <a:srgbClr val="F1C23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  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endParaRPr b="1" sz="20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I’ll </a:t>
            </a: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sing</a:t>
            </a:r>
            <a:r>
              <a:rPr b="1" lang="en" sz="2000"/>
              <a:t> a song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Beside</a:t>
            </a:r>
            <a:r>
              <a:rPr b="1" lang="en" sz="2000">
                <a:solidFill>
                  <a:srgbClr val="FFFFFF"/>
                </a:solidFill>
              </a:rPr>
              <a:t> </a:t>
            </a:r>
            <a:r>
              <a:rPr b="1" lang="en" sz="2000"/>
              <a:t>you </a:t>
            </a:r>
            <a:endParaRPr b="1" sz="2000"/>
          </a:p>
        </p:txBody>
      </p:sp>
      <p:pic>
        <p:nvPicPr>
          <p:cNvPr id="1412" name="Google Shape;1412;p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0250" y="1359874"/>
            <a:ext cx="1076076" cy="198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3" name="Google Shape;1413;p1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0700" y="1492117"/>
            <a:ext cx="972575" cy="1721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4" name="Google Shape;1414;p1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89800" y="3140763"/>
            <a:ext cx="1033525" cy="1825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5" name="Google Shape;1415;p1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33537" y="3213251"/>
            <a:ext cx="1033525" cy="1828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18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457200" lvl="0" marL="2743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chemeClr val="lt1"/>
                </a:highlight>
              </a:rPr>
              <a:t>Count On Me</a:t>
            </a:r>
            <a:endParaRPr/>
          </a:p>
        </p:txBody>
      </p:sp>
      <p:sp>
        <p:nvSpPr>
          <p:cNvPr id="1421" name="Google Shape;1421;p185"/>
          <p:cNvSpPr txBox="1"/>
          <p:nvPr>
            <p:ph idx="1" type="body"/>
          </p:nvPr>
        </p:nvSpPr>
        <p:spPr>
          <a:xfrm>
            <a:off x="311700" y="920425"/>
            <a:ext cx="525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              	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endParaRPr b="1" sz="2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And if you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ever</a:t>
            </a:r>
            <a:r>
              <a:rPr b="1" lang="en" sz="2000"/>
              <a:t> forget just how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					  	       </a:t>
            </a:r>
            <a:r>
              <a:rPr b="1" lang="en" sz="2000">
                <a:solidFill>
                  <a:srgbClr val="FFFF00"/>
                </a:solidFill>
              </a:rPr>
              <a:t>Em</a:t>
            </a:r>
            <a:endParaRPr b="1" sz="20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Much you really mean to </a:t>
            </a:r>
            <a:r>
              <a:rPr b="1" lang="en" sz="2000">
                <a:solidFill>
                  <a:srgbClr val="000000"/>
                </a:solidFill>
                <a:highlight>
                  <a:srgbClr val="FFFF00"/>
                </a:highlight>
              </a:rPr>
              <a:t>me</a:t>
            </a:r>
            <a:endParaRPr b="1" sz="200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highlight>
                <a:srgbClr val="F1C23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 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endParaRPr b="1" sz="20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Everyday</a:t>
            </a:r>
            <a:r>
              <a:rPr b="1" lang="en" sz="2000">
                <a:solidFill>
                  <a:srgbClr val="FFFFFF"/>
                </a:solidFill>
              </a:rPr>
              <a:t> </a:t>
            </a:r>
            <a:r>
              <a:rPr b="1" lang="en" sz="2000"/>
              <a:t>I will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Remind</a:t>
            </a:r>
            <a:r>
              <a:rPr b="1" lang="en" sz="2000"/>
              <a:t> you  </a:t>
            </a:r>
            <a:endParaRPr b="1" sz="2000"/>
          </a:p>
        </p:txBody>
      </p:sp>
      <p:pic>
        <p:nvPicPr>
          <p:cNvPr id="1422" name="Google Shape;1422;p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0250" y="1359874"/>
            <a:ext cx="1076076" cy="198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3" name="Google Shape;1423;p1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0700" y="1492117"/>
            <a:ext cx="972575" cy="1721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4" name="Google Shape;1424;p1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3600" y="3140763"/>
            <a:ext cx="1033525" cy="1825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5" name="Google Shape;1425;p1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33537" y="3213251"/>
            <a:ext cx="1033525" cy="1828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429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p18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45720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chemeClr val="lt1"/>
                </a:highlight>
              </a:rPr>
              <a:t>Count On Me</a:t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1431" name="Google Shape;1431;p186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9900"/>
                </a:solidFill>
              </a:rPr>
              <a:t>Dm</a:t>
            </a:r>
            <a:endParaRPr b="1" sz="20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9900"/>
                </a:highlight>
              </a:rPr>
              <a:t>Find</a:t>
            </a:r>
            <a:r>
              <a:rPr b="1" lang="en" sz="2000"/>
              <a:t> out what we’re made of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When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we</a:t>
            </a:r>
            <a:r>
              <a:rPr b="1" lang="en" sz="2000"/>
              <a:t> are called to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                       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Help our friends in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need</a:t>
            </a:r>
            <a:r>
              <a:rPr b="1" lang="en" sz="2000"/>
              <a:t> </a:t>
            </a:r>
            <a:endParaRPr b="1" sz="2000"/>
          </a:p>
        </p:txBody>
      </p:sp>
      <p:pic>
        <p:nvPicPr>
          <p:cNvPr id="1432" name="Google Shape;1432;p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0713" y="1352806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" name="Google Shape;1433;p1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1537" y="3213251"/>
            <a:ext cx="1033525" cy="182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4" name="Google Shape;1434;p1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4450" y="1985200"/>
            <a:ext cx="1033525" cy="1834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438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18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45720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chemeClr val="lt1"/>
                </a:highlight>
              </a:rPr>
              <a:t>Count On Me</a:t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1440" name="Google Shape;1440;p187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0000"/>
                </a:solidFill>
              </a:rPr>
              <a:t>     C</a:t>
            </a:r>
            <a:endParaRPr b="1" sz="2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You can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count</a:t>
            </a:r>
            <a:r>
              <a:rPr b="1" lang="en" sz="2000"/>
              <a:t> on me like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00"/>
                </a:solidFill>
              </a:rPr>
              <a:t>Em</a:t>
            </a:r>
            <a:r>
              <a:rPr b="1" lang="en" sz="2000">
                <a:solidFill>
                  <a:srgbClr val="F1C232"/>
                </a:solidFill>
              </a:rPr>
              <a:t>                           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endParaRPr b="1" sz="20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highlight>
                  <a:srgbClr val="FFFF00"/>
                </a:highlight>
              </a:rPr>
              <a:t>One</a:t>
            </a:r>
            <a:r>
              <a:rPr b="1" lang="en" sz="2000"/>
              <a:t>, two, three, I’ll </a:t>
            </a: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be</a:t>
            </a:r>
            <a:r>
              <a:rPr b="1" lang="en" sz="2000"/>
              <a:t> there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FF00"/>
                </a:solidFill>
              </a:rPr>
              <a:t>        F</a:t>
            </a:r>
            <a:endParaRPr b="1" sz="20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Cuz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I know</a:t>
            </a:r>
            <a:r>
              <a:rPr b="1" lang="en" sz="2000"/>
              <a:t> when I need it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</p:txBody>
      </p:sp>
      <p:pic>
        <p:nvPicPr>
          <p:cNvPr id="1441" name="Google Shape;1441;p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7337" y="3213251"/>
            <a:ext cx="1033525" cy="182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2" name="Google Shape;1442;p1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0250" y="1359874"/>
            <a:ext cx="1076076" cy="198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3" name="Google Shape;1443;p1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3600" y="3140763"/>
            <a:ext cx="1033525" cy="1825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18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50700" y="1492117"/>
            <a:ext cx="972575" cy="1721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448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18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45720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chemeClr val="lt1"/>
                </a:highlight>
              </a:rPr>
              <a:t>Count On Me</a:t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1450" name="Google Shape;1450;p188"/>
          <p:cNvSpPr txBox="1"/>
          <p:nvPr>
            <p:ph idx="1" type="body"/>
          </p:nvPr>
        </p:nvSpPr>
        <p:spPr>
          <a:xfrm>
            <a:off x="311700" y="920425"/>
            <a:ext cx="52365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endParaRPr b="1" sz="2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I can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count</a:t>
            </a:r>
            <a:r>
              <a:rPr b="1" lang="en" sz="2000"/>
              <a:t> on you like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00"/>
                </a:solidFill>
              </a:rPr>
              <a:t>Em                                 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endParaRPr b="1" sz="20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highlight>
                  <a:srgbClr val="FFFF00"/>
                </a:highlight>
              </a:rPr>
              <a:t>Four</a:t>
            </a:r>
            <a:r>
              <a:rPr b="1" lang="en" sz="2000"/>
              <a:t>, three, two, you’ll </a:t>
            </a: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be</a:t>
            </a:r>
            <a:r>
              <a:rPr b="1" lang="en" sz="2000"/>
              <a:t> there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Cuz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that’s</a:t>
            </a:r>
            <a:r>
              <a:rPr b="1" lang="en" sz="2000"/>
              <a:t> what friends are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S’posed to do oh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yeah</a:t>
            </a:r>
            <a:endParaRPr b="1" sz="2000">
              <a:solidFill>
                <a:srgbClr val="FFFFFF"/>
              </a:solidFill>
              <a:highlight>
                <a:srgbClr val="FF0000"/>
              </a:highlight>
            </a:endParaRPr>
          </a:p>
        </p:txBody>
      </p:sp>
      <p:pic>
        <p:nvPicPr>
          <p:cNvPr id="1451" name="Google Shape;1451;p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0250" y="1359874"/>
            <a:ext cx="1076076" cy="198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2" name="Google Shape;1452;p1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0700" y="1492117"/>
            <a:ext cx="972575" cy="1721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3" name="Google Shape;1453;p1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8400" y="1388163"/>
            <a:ext cx="1033525" cy="1825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4" name="Google Shape;1454;p18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71537" y="3213251"/>
            <a:ext cx="1033525" cy="1828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18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45720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chemeClr val="lt1"/>
                </a:highlight>
              </a:rPr>
              <a:t>Count On Me</a:t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1460" name="Google Shape;1460;p189"/>
          <p:cNvSpPr txBox="1"/>
          <p:nvPr>
            <p:ph idx="1" type="body"/>
          </p:nvPr>
        </p:nvSpPr>
        <p:spPr>
          <a:xfrm>
            <a:off x="311700" y="9966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FF0000"/>
                </a:solidFill>
              </a:rPr>
              <a:t>C</a:t>
            </a:r>
            <a:endParaRPr b="1" sz="42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FFFFFF"/>
                </a:solidFill>
                <a:highlight>
                  <a:srgbClr val="FF0000"/>
                </a:highlight>
              </a:rPr>
              <a:t>Oooh </a:t>
            </a:r>
            <a:endParaRPr b="1" sz="420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FFFFFF"/>
                </a:solidFill>
                <a:highlight>
                  <a:srgbClr val="FF0000"/>
                </a:highlight>
              </a:rPr>
              <a:t> </a:t>
            </a:r>
            <a:r>
              <a:rPr b="1" lang="en" sz="4200">
                <a:solidFill>
                  <a:srgbClr val="FFFFFF"/>
                </a:solidFill>
                <a:highlight>
                  <a:srgbClr val="F1C232"/>
                </a:highlight>
              </a:rPr>
              <a:t>     </a:t>
            </a:r>
            <a:endParaRPr b="1" sz="4200">
              <a:solidFill>
                <a:srgbClr val="FFFFFF"/>
              </a:solidFill>
              <a:highlight>
                <a:srgbClr val="F1C23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FFFF00"/>
                </a:solidFill>
              </a:rPr>
              <a:t>Em</a:t>
            </a:r>
            <a:r>
              <a:rPr b="1" lang="en" sz="4200">
                <a:solidFill>
                  <a:srgbClr val="F1C232"/>
                </a:solidFill>
              </a:rPr>
              <a:t>			 </a:t>
            </a:r>
            <a:r>
              <a:rPr b="1" lang="en" sz="4200">
                <a:solidFill>
                  <a:srgbClr val="00FF00"/>
                </a:solidFill>
              </a:rPr>
              <a:t>F</a:t>
            </a:r>
            <a:endParaRPr b="1" sz="42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000000"/>
                </a:solidFill>
                <a:highlight>
                  <a:srgbClr val="FFFF00"/>
                </a:highlight>
              </a:rPr>
              <a:t>Oooh</a:t>
            </a:r>
            <a:r>
              <a:rPr b="1" lang="en" sz="4200">
                <a:solidFill>
                  <a:srgbClr val="FFFFFF"/>
                </a:solidFill>
              </a:rPr>
              <a:t>    </a:t>
            </a:r>
            <a:endParaRPr b="1" sz="4200">
              <a:solidFill>
                <a:srgbClr val="FFFFFF"/>
              </a:solidFill>
              <a:highlight>
                <a:srgbClr val="00FF00"/>
              </a:highlight>
            </a:endParaRPr>
          </a:p>
        </p:txBody>
      </p:sp>
      <p:pic>
        <p:nvPicPr>
          <p:cNvPr id="1461" name="Google Shape;1461;p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0250" y="1359874"/>
            <a:ext cx="1076076" cy="198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1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0700" y="1492117"/>
            <a:ext cx="972575" cy="1721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3" name="Google Shape;1463;p1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1537" y="3213251"/>
            <a:ext cx="1033525" cy="1828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82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Wagon Wheel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407" name="Google Shape;407;p82"/>
          <p:cNvSpPr txBox="1"/>
          <p:nvPr>
            <p:ph idx="2" type="body"/>
          </p:nvPr>
        </p:nvSpPr>
        <p:spPr>
          <a:xfrm>
            <a:off x="256750" y="967850"/>
            <a:ext cx="7389300" cy="3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 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So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rock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me momma like a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wagon</a:t>
            </a:r>
            <a:r>
              <a:rPr b="1" lang="en" sz="2000">
                <a:solidFill>
                  <a:srgbClr val="000000"/>
                </a:solidFill>
              </a:rPr>
              <a:t> wheel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        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 F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Rock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me momma, any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way</a:t>
            </a:r>
            <a:r>
              <a:rPr b="1" lang="en" sz="2000">
                <a:solidFill>
                  <a:srgbClr val="000000"/>
                </a:solidFill>
              </a:rPr>
              <a:t> you feel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			</a:t>
            </a:r>
            <a:br>
              <a:rPr b="1" lang="en" sz="2000"/>
            </a:b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Hey,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b="1" i="0" lang="en" sz="2000" u="none" cap="none" strike="noStrike">
                <a:solidFill>
                  <a:srgbClr val="FFFFFF"/>
                </a:solidFill>
                <a:highlight>
                  <a:srgbClr val="9900FF"/>
                </a:highlight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b="1" lang="en" sz="2000">
                <a:solidFill>
                  <a:srgbClr val="000000"/>
                </a:solidFill>
              </a:rPr>
              <a:t>momma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rock</a:t>
            </a:r>
            <a:r>
              <a:rPr b="1" lang="en" sz="2000">
                <a:solidFill>
                  <a:srgbClr val="000000"/>
                </a:solidFill>
              </a:rPr>
              <a:t> me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08" name="Google Shape;408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6600" y="713925"/>
            <a:ext cx="1158595" cy="195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8376" y="2950292"/>
            <a:ext cx="1028001" cy="1819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1000" y="2890200"/>
            <a:ext cx="1028001" cy="181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99175" y="746850"/>
            <a:ext cx="1102849" cy="1957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467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p19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45720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chemeClr val="lt1"/>
                </a:highlight>
              </a:rPr>
              <a:t>Count On Me</a:t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1469" name="Google Shape;1469;p190"/>
          <p:cNvSpPr txBox="1"/>
          <p:nvPr>
            <p:ph idx="1" type="body"/>
          </p:nvPr>
        </p:nvSpPr>
        <p:spPr>
          <a:xfrm>
            <a:off x="311700" y="996625"/>
            <a:ext cx="5796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            </a:t>
            </a:r>
            <a:r>
              <a:rPr b="1" lang="en" sz="2000">
                <a:solidFill>
                  <a:srgbClr val="FF9900"/>
                </a:solidFill>
              </a:rPr>
              <a:t>Dm                         </a:t>
            </a:r>
            <a:r>
              <a:rPr b="1" lang="en" sz="2000">
                <a:solidFill>
                  <a:srgbClr val="FFFF00"/>
                </a:solidFill>
              </a:rPr>
              <a:t>Em</a:t>
            </a:r>
            <a:endParaRPr b="1" sz="20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You’ll </a:t>
            </a:r>
            <a:r>
              <a:rPr b="1" lang="en" sz="2000">
                <a:solidFill>
                  <a:srgbClr val="FFFFFF"/>
                </a:solidFill>
                <a:highlight>
                  <a:srgbClr val="FF9900"/>
                </a:highlight>
              </a:rPr>
              <a:t>always</a:t>
            </a:r>
            <a:r>
              <a:rPr b="1" lang="en" sz="2000"/>
              <a:t> have my </a:t>
            </a:r>
            <a:r>
              <a:rPr b="1" lang="en" sz="2000">
                <a:solidFill>
                  <a:srgbClr val="000000"/>
                </a:solidFill>
                <a:highlight>
                  <a:srgbClr val="FFFF00"/>
                </a:highlight>
              </a:rPr>
              <a:t>shoulder</a:t>
            </a:r>
            <a:endParaRPr b="1" sz="200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                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endParaRPr b="1" sz="20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When you </a:t>
            </a: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cry</a:t>
            </a:r>
            <a:endParaRPr b="1" sz="2000">
              <a:solidFill>
                <a:srgbClr val="FFFFFF"/>
              </a:solidFill>
              <a:highlight>
                <a:srgbClr val="00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      </a:t>
            </a:r>
            <a:r>
              <a:rPr b="1" lang="en" sz="2000">
                <a:solidFill>
                  <a:srgbClr val="FF9900"/>
                </a:solidFill>
              </a:rPr>
              <a:t>Dm                  </a:t>
            </a:r>
            <a:r>
              <a:rPr b="1" lang="en" sz="2000">
                <a:solidFill>
                  <a:srgbClr val="FFFF00"/>
                </a:solidFill>
              </a:rPr>
              <a:t>Em</a:t>
            </a:r>
            <a:endParaRPr b="1" sz="20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I’ll </a:t>
            </a:r>
            <a:r>
              <a:rPr b="1" lang="en" sz="2000">
                <a:solidFill>
                  <a:srgbClr val="FFFFFF"/>
                </a:solidFill>
                <a:highlight>
                  <a:srgbClr val="FF9900"/>
                </a:highlight>
              </a:rPr>
              <a:t>never</a:t>
            </a:r>
            <a:r>
              <a:rPr b="1" lang="en" sz="2000"/>
              <a:t> let go, </a:t>
            </a:r>
            <a:r>
              <a:rPr b="1" lang="en" sz="2000">
                <a:solidFill>
                  <a:srgbClr val="000000"/>
                </a:solidFill>
                <a:highlight>
                  <a:srgbClr val="FFFF00"/>
                </a:highlight>
              </a:rPr>
              <a:t>never</a:t>
            </a:r>
            <a:r>
              <a:rPr b="1" lang="en" sz="2000"/>
              <a:t> say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0000FF"/>
                </a:solidFill>
              </a:rPr>
              <a:t>Am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Goodbye</a:t>
            </a:r>
            <a:r>
              <a:rPr b="1" lang="en" sz="2000"/>
              <a:t>, you know-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</p:txBody>
      </p:sp>
      <p:pic>
        <p:nvPicPr>
          <p:cNvPr id="1470" name="Google Shape;1470;p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0713" y="1352806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1" name="Google Shape;1471;p1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8400" y="1388163"/>
            <a:ext cx="1033525" cy="1825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2" name="Google Shape;1472;p1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9562" y="1352129"/>
            <a:ext cx="972575" cy="1721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19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45720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chemeClr val="lt1"/>
                </a:highlight>
              </a:rPr>
              <a:t>Count On Me</a:t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1478" name="Google Shape;1478;p191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0000"/>
                </a:solidFill>
              </a:rPr>
              <a:t>     C</a:t>
            </a:r>
            <a:endParaRPr b="1" sz="2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You can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count</a:t>
            </a:r>
            <a:r>
              <a:rPr b="1" lang="en" sz="2000"/>
              <a:t> on me like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00"/>
                </a:solidFill>
              </a:rPr>
              <a:t>Em</a:t>
            </a:r>
            <a:r>
              <a:rPr b="1" lang="en" sz="2000">
                <a:solidFill>
                  <a:srgbClr val="F1C232"/>
                </a:solidFill>
              </a:rPr>
              <a:t>                           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endParaRPr b="1" sz="20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highlight>
                  <a:srgbClr val="FFFF00"/>
                </a:highlight>
              </a:rPr>
              <a:t>One</a:t>
            </a:r>
            <a:r>
              <a:rPr b="1" lang="en" sz="2000"/>
              <a:t>, two, three, I’ll </a:t>
            </a: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be</a:t>
            </a:r>
            <a:r>
              <a:rPr b="1" lang="en" sz="2000"/>
              <a:t> there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FF00"/>
                </a:solidFill>
              </a:rPr>
              <a:t>        F</a:t>
            </a:r>
            <a:endParaRPr b="1" sz="20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Cuz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I know</a:t>
            </a:r>
            <a:r>
              <a:rPr b="1" lang="en" sz="2000"/>
              <a:t> when I need it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</p:txBody>
      </p:sp>
      <p:pic>
        <p:nvPicPr>
          <p:cNvPr id="1479" name="Google Shape;1479;p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7337" y="3213251"/>
            <a:ext cx="1033525" cy="182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0" name="Google Shape;1480;p1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0250" y="1359874"/>
            <a:ext cx="1076076" cy="198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1" name="Google Shape;1481;p1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3600" y="3140763"/>
            <a:ext cx="1033525" cy="1825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2" name="Google Shape;1482;p19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50700" y="1492117"/>
            <a:ext cx="972575" cy="1721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19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45720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chemeClr val="lt1"/>
                </a:highlight>
              </a:rPr>
              <a:t>Count On Me</a:t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1488" name="Google Shape;1488;p192"/>
          <p:cNvSpPr txBox="1"/>
          <p:nvPr>
            <p:ph idx="1" type="body"/>
          </p:nvPr>
        </p:nvSpPr>
        <p:spPr>
          <a:xfrm>
            <a:off x="311700" y="920425"/>
            <a:ext cx="52365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endParaRPr b="1" sz="2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I can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count</a:t>
            </a:r>
            <a:r>
              <a:rPr b="1" lang="en" sz="2000"/>
              <a:t> on you like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00"/>
                </a:solidFill>
              </a:rPr>
              <a:t>Em                                 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endParaRPr b="1" sz="20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highlight>
                  <a:srgbClr val="FFFF00"/>
                </a:highlight>
              </a:rPr>
              <a:t>Four</a:t>
            </a:r>
            <a:r>
              <a:rPr b="1" lang="en" sz="2000"/>
              <a:t>, three, two, you’ll </a:t>
            </a: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be</a:t>
            </a:r>
            <a:r>
              <a:rPr b="1" lang="en" sz="2000"/>
              <a:t> there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Cuz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that’s</a:t>
            </a:r>
            <a:r>
              <a:rPr b="1" lang="en" sz="2000"/>
              <a:t> what friends are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S’posed to do oh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yeah</a:t>
            </a:r>
            <a:endParaRPr b="1" sz="2000">
              <a:solidFill>
                <a:srgbClr val="FFFFFF"/>
              </a:solidFill>
              <a:highlight>
                <a:srgbClr val="FF0000"/>
              </a:highlight>
            </a:endParaRPr>
          </a:p>
        </p:txBody>
      </p:sp>
      <p:pic>
        <p:nvPicPr>
          <p:cNvPr id="1489" name="Google Shape;1489;p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0250" y="1359874"/>
            <a:ext cx="1076076" cy="198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0" name="Google Shape;1490;p1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0700" y="1492117"/>
            <a:ext cx="972575" cy="1721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1" name="Google Shape;1491;p1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8400" y="1388163"/>
            <a:ext cx="1033525" cy="1825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2" name="Google Shape;1492;p19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71537" y="3213251"/>
            <a:ext cx="1033525" cy="1828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496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19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45720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chemeClr val="lt1"/>
                </a:highlight>
              </a:rPr>
              <a:t>Count On Me</a:t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1498" name="Google Shape;1498;p193"/>
          <p:cNvSpPr txBox="1"/>
          <p:nvPr>
            <p:ph idx="1" type="body"/>
          </p:nvPr>
        </p:nvSpPr>
        <p:spPr>
          <a:xfrm>
            <a:off x="311700" y="9966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FF0000"/>
                </a:solidFill>
              </a:rPr>
              <a:t>C</a:t>
            </a:r>
            <a:endParaRPr b="1" sz="42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FFFFFF"/>
                </a:solidFill>
                <a:highlight>
                  <a:srgbClr val="FF0000"/>
                </a:highlight>
              </a:rPr>
              <a:t>Oooh </a:t>
            </a:r>
            <a:endParaRPr b="1" sz="420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FFFFFF"/>
                </a:solidFill>
                <a:highlight>
                  <a:srgbClr val="FF0000"/>
                </a:highlight>
              </a:rPr>
              <a:t> </a:t>
            </a:r>
            <a:r>
              <a:rPr b="1" lang="en" sz="4200">
                <a:solidFill>
                  <a:srgbClr val="FFFFFF"/>
                </a:solidFill>
                <a:highlight>
                  <a:srgbClr val="F1C232"/>
                </a:highlight>
              </a:rPr>
              <a:t>     </a:t>
            </a:r>
            <a:endParaRPr b="1" sz="4200">
              <a:solidFill>
                <a:srgbClr val="FFFFFF"/>
              </a:solidFill>
              <a:highlight>
                <a:srgbClr val="F1C23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FFFF00"/>
                </a:solidFill>
              </a:rPr>
              <a:t>Em</a:t>
            </a:r>
            <a:r>
              <a:rPr b="1" lang="en" sz="4200">
                <a:solidFill>
                  <a:srgbClr val="F1C232"/>
                </a:solidFill>
              </a:rPr>
              <a:t>			 </a:t>
            </a:r>
            <a:r>
              <a:rPr b="1" lang="en" sz="4200">
                <a:solidFill>
                  <a:srgbClr val="00FF00"/>
                </a:solidFill>
              </a:rPr>
              <a:t>F</a:t>
            </a:r>
            <a:endParaRPr b="1" sz="42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000000"/>
                </a:solidFill>
                <a:highlight>
                  <a:srgbClr val="FFFF00"/>
                </a:highlight>
              </a:rPr>
              <a:t>Oooh</a:t>
            </a:r>
            <a:r>
              <a:rPr b="1" lang="en" sz="4200">
                <a:solidFill>
                  <a:srgbClr val="FFFFFF"/>
                </a:solidFill>
              </a:rPr>
              <a:t>    </a:t>
            </a:r>
            <a:endParaRPr b="1" sz="4200">
              <a:solidFill>
                <a:srgbClr val="FFFFFF"/>
              </a:solidFill>
              <a:highlight>
                <a:srgbClr val="00FF00"/>
              </a:highlight>
            </a:endParaRPr>
          </a:p>
        </p:txBody>
      </p:sp>
      <p:pic>
        <p:nvPicPr>
          <p:cNvPr id="1499" name="Google Shape;1499;p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0250" y="1359874"/>
            <a:ext cx="1076076" cy="198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0" name="Google Shape;1500;p1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0700" y="1492117"/>
            <a:ext cx="972575" cy="1721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1" name="Google Shape;1501;p1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1537" y="3213251"/>
            <a:ext cx="1033525" cy="182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2" name="Google Shape;1502;p19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39850" y="3712088"/>
            <a:ext cx="831300" cy="83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506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p194"/>
          <p:cNvSpPr txBox="1"/>
          <p:nvPr/>
        </p:nvSpPr>
        <p:spPr>
          <a:xfrm>
            <a:off x="1630800" y="1447075"/>
            <a:ext cx="5882400" cy="16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Meant to Be</a:t>
            </a:r>
            <a:endParaRPr sz="5200"/>
          </a:p>
        </p:txBody>
      </p:sp>
      <p:sp>
        <p:nvSpPr>
          <p:cNvPr id="1508" name="Google Shape;1508;p194"/>
          <p:cNvSpPr txBox="1"/>
          <p:nvPr/>
        </p:nvSpPr>
        <p:spPr>
          <a:xfrm>
            <a:off x="2075175" y="3116875"/>
            <a:ext cx="49131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By Bebe Rexha/Florida Georgia Line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195"/>
          <p:cNvSpPr txBox="1"/>
          <p:nvPr/>
        </p:nvSpPr>
        <p:spPr>
          <a:xfrm>
            <a:off x="374250" y="1274350"/>
            <a:ext cx="8387100" cy="3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</a:rPr>
              <a:t> </a:t>
            </a:r>
            <a:r>
              <a:rPr b="1" lang="en" sz="2400"/>
              <a:t>    	    </a:t>
            </a:r>
            <a:r>
              <a:rPr b="1" lang="en" sz="2400">
                <a:solidFill>
                  <a:srgbClr val="7A14C7"/>
                </a:solidFill>
              </a:rPr>
              <a:t>G</a:t>
            </a:r>
            <a:r>
              <a:rPr b="1" lang="en" sz="2400"/>
              <a:t>        </a:t>
            </a:r>
            <a:r>
              <a:rPr b="1" lang="en" sz="2400">
                <a:solidFill>
                  <a:srgbClr val="0000FF"/>
                </a:solidFill>
              </a:rPr>
              <a:t>Am</a:t>
            </a:r>
            <a:r>
              <a:rPr b="1" lang="en" sz="2400"/>
              <a:t>    	    </a:t>
            </a:r>
            <a:r>
              <a:rPr b="1" lang="en" sz="2400">
                <a:solidFill>
                  <a:srgbClr val="FFFF00"/>
                </a:solidFill>
              </a:rPr>
              <a:t>Em</a:t>
            </a:r>
            <a:endParaRPr b="1"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Baby, </a:t>
            </a:r>
            <a:r>
              <a:rPr lang="en" sz="2400">
                <a:solidFill>
                  <a:srgbClr val="FFFFFF"/>
                </a:solidFill>
                <a:highlight>
                  <a:srgbClr val="7A14C7"/>
                </a:highlight>
              </a:rPr>
              <a:t>lay</a:t>
            </a:r>
            <a:r>
              <a:rPr lang="en" sz="2400">
                <a:solidFill>
                  <a:schemeClr val="dk1"/>
                </a:solidFill>
              </a:rPr>
              <a:t> on </a:t>
            </a:r>
            <a:r>
              <a:rPr lang="en" sz="2400">
                <a:solidFill>
                  <a:srgbClr val="FFFFFF"/>
                </a:solidFill>
                <a:highlight>
                  <a:srgbClr val="0000FF"/>
                </a:highlight>
              </a:rPr>
              <a:t>back</a:t>
            </a:r>
            <a:r>
              <a:rPr lang="en" sz="2400">
                <a:solidFill>
                  <a:schemeClr val="dk1"/>
                </a:solidFill>
              </a:rPr>
              <a:t> and </a:t>
            </a:r>
            <a:r>
              <a:rPr lang="en" sz="2400">
                <a:solidFill>
                  <a:schemeClr val="dk1"/>
                </a:solidFill>
                <a:highlight>
                  <a:srgbClr val="FFFF00"/>
                </a:highlight>
              </a:rPr>
              <a:t>re</a:t>
            </a:r>
            <a:r>
              <a:rPr lang="en" sz="2400">
                <a:highlight>
                  <a:srgbClr val="FFFF00"/>
                </a:highlight>
              </a:rPr>
              <a:t>lax</a:t>
            </a:r>
            <a:endParaRPr sz="2400"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     </a:t>
            </a:r>
            <a:r>
              <a:rPr b="1" lang="en" sz="2400">
                <a:solidFill>
                  <a:srgbClr val="0000FF"/>
                </a:solidFill>
              </a:rPr>
              <a:t> </a:t>
            </a:r>
            <a:r>
              <a:rPr b="1" lang="en" sz="2400">
                <a:solidFill>
                  <a:schemeClr val="dk1"/>
                </a:solidFill>
              </a:rPr>
              <a:t>         </a:t>
            </a:r>
            <a:r>
              <a:rPr b="1" lang="en" sz="2400">
                <a:solidFill>
                  <a:srgbClr val="FF0000"/>
                </a:solidFill>
              </a:rPr>
              <a:t>C</a:t>
            </a:r>
            <a:r>
              <a:rPr b="1" lang="en" sz="2400">
                <a:solidFill>
                  <a:srgbClr val="9900FF"/>
                </a:solidFill>
              </a:rPr>
              <a:t>                   G </a:t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Kick your </a:t>
            </a:r>
            <a:r>
              <a:rPr lang="en" sz="2400">
                <a:solidFill>
                  <a:srgbClr val="F3F3F3"/>
                </a:solidFill>
                <a:highlight>
                  <a:srgbClr val="FF0000"/>
                </a:highlight>
              </a:rPr>
              <a:t>pretty</a:t>
            </a:r>
            <a:r>
              <a:rPr lang="en" sz="2400">
                <a:solidFill>
                  <a:schemeClr val="dk1"/>
                </a:solidFill>
              </a:rPr>
              <a:t> feet up </a:t>
            </a:r>
            <a:r>
              <a:rPr lang="en" sz="2400">
                <a:solidFill>
                  <a:srgbClr val="F3F3F3"/>
                </a:solidFill>
                <a:highlight>
                  <a:srgbClr val="7A14C7"/>
                </a:highlight>
              </a:rPr>
              <a:t>on</a:t>
            </a:r>
            <a:r>
              <a:rPr lang="en" sz="2400">
                <a:solidFill>
                  <a:schemeClr val="dk1"/>
                </a:solidFill>
              </a:rPr>
              <a:t> my dash</a:t>
            </a:r>
            <a:endParaRPr b="1" sz="24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0000FF"/>
                </a:solidFill>
              </a:rPr>
              <a:t>   </a:t>
            </a:r>
            <a:r>
              <a:rPr b="1" lang="en" sz="2400">
                <a:solidFill>
                  <a:schemeClr val="dk1"/>
                </a:solidFill>
              </a:rPr>
              <a:t>   </a:t>
            </a:r>
            <a:r>
              <a:rPr b="1" lang="en" sz="2400">
                <a:solidFill>
                  <a:srgbClr val="9900FF"/>
                </a:solidFill>
              </a:rPr>
              <a:t>G               </a:t>
            </a:r>
            <a:r>
              <a:rPr b="1" lang="en" sz="2400">
                <a:solidFill>
                  <a:srgbClr val="0000FF"/>
                </a:solidFill>
              </a:rPr>
              <a:t>Am         </a:t>
            </a:r>
            <a:r>
              <a:rPr b="1" lang="en" sz="2400">
                <a:solidFill>
                  <a:srgbClr val="FFFF00"/>
                </a:solidFill>
              </a:rPr>
              <a:t>Em</a:t>
            </a:r>
            <a:endParaRPr b="1"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No </a:t>
            </a:r>
            <a:r>
              <a:rPr lang="en" sz="2400">
                <a:solidFill>
                  <a:srgbClr val="F3F3F3"/>
                </a:solidFill>
                <a:highlight>
                  <a:srgbClr val="7A14C7"/>
                </a:highlight>
              </a:rPr>
              <a:t>need</a:t>
            </a:r>
            <a:r>
              <a:rPr lang="en" sz="2400">
                <a:solidFill>
                  <a:schemeClr val="dk1"/>
                </a:solidFill>
              </a:rPr>
              <a:t> to go </a:t>
            </a:r>
            <a:r>
              <a:rPr lang="en" sz="2400">
                <a:solidFill>
                  <a:srgbClr val="FFFFFF"/>
                </a:solidFill>
                <a:highlight>
                  <a:srgbClr val="0000FF"/>
                </a:highlight>
              </a:rPr>
              <a:t>nowhere</a:t>
            </a:r>
            <a:r>
              <a:rPr lang="en" sz="2400">
                <a:solidFill>
                  <a:schemeClr val="dk1"/>
                </a:solidFill>
              </a:rPr>
              <a:t> </a:t>
            </a:r>
            <a:r>
              <a:rPr lang="en" sz="2400">
                <a:solidFill>
                  <a:schemeClr val="dk1"/>
                </a:solidFill>
                <a:highlight>
                  <a:srgbClr val="FFFF00"/>
                </a:highlight>
              </a:rPr>
              <a:t>fast</a:t>
            </a:r>
            <a:r>
              <a:rPr lang="en" sz="2400">
                <a:solidFill>
                  <a:schemeClr val="dk1"/>
                </a:solidFill>
              </a:rPr>
              <a:t>,</a:t>
            </a:r>
            <a:endParaRPr b="1" sz="24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0000FF"/>
                </a:solidFill>
              </a:rPr>
              <a:t>         </a:t>
            </a:r>
            <a:r>
              <a:rPr b="1" lang="en" sz="2400">
                <a:solidFill>
                  <a:srgbClr val="FF0000"/>
                </a:solidFill>
              </a:rPr>
              <a:t>C</a:t>
            </a:r>
            <a:r>
              <a:rPr b="1" lang="en" sz="2400">
                <a:solidFill>
                  <a:srgbClr val="0000FF"/>
                </a:solidFill>
              </a:rPr>
              <a:t>     </a:t>
            </a:r>
            <a:r>
              <a:rPr b="1" lang="en" sz="2400">
                <a:solidFill>
                  <a:schemeClr val="dk1"/>
                </a:solidFill>
              </a:rPr>
              <a:t>                             </a:t>
            </a:r>
            <a:r>
              <a:rPr b="1" lang="en" sz="2400">
                <a:solidFill>
                  <a:srgbClr val="9900FF"/>
                </a:solidFill>
              </a:rPr>
              <a:t>G       </a:t>
            </a:r>
            <a:endParaRPr b="1" sz="24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Let’s </a:t>
            </a:r>
            <a:r>
              <a:rPr lang="en" sz="2400">
                <a:solidFill>
                  <a:srgbClr val="FFFFFF"/>
                </a:solidFill>
                <a:highlight>
                  <a:srgbClr val="FF0000"/>
                </a:highlight>
              </a:rPr>
              <a:t>enjoy</a:t>
            </a:r>
            <a:r>
              <a:rPr lang="en" sz="2400">
                <a:solidFill>
                  <a:schemeClr val="dk1"/>
                </a:solidFill>
              </a:rPr>
              <a:t> right here where </a:t>
            </a:r>
            <a:r>
              <a:rPr lang="en" sz="2400">
                <a:solidFill>
                  <a:srgbClr val="FFFFFF"/>
                </a:solidFill>
                <a:highlight>
                  <a:srgbClr val="7A14C7"/>
                </a:highlight>
              </a:rPr>
              <a:t>we</a:t>
            </a:r>
            <a:r>
              <a:rPr lang="en" sz="2400">
                <a:solidFill>
                  <a:schemeClr val="dk1"/>
                </a:solidFill>
              </a:rPr>
              <a:t> at</a:t>
            </a:r>
            <a:endParaRPr sz="2400"/>
          </a:p>
        </p:txBody>
      </p:sp>
      <p:sp>
        <p:nvSpPr>
          <p:cNvPr id="1514" name="Google Shape;1514;p195"/>
          <p:cNvSpPr txBox="1"/>
          <p:nvPr/>
        </p:nvSpPr>
        <p:spPr>
          <a:xfrm>
            <a:off x="4788725" y="-77200"/>
            <a:ext cx="44358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grpSp>
        <p:nvGrpSpPr>
          <p:cNvPr id="1515" name="Google Shape;1515;p195"/>
          <p:cNvGrpSpPr/>
          <p:nvPr/>
        </p:nvGrpSpPr>
        <p:grpSpPr>
          <a:xfrm>
            <a:off x="5992237" y="614489"/>
            <a:ext cx="2709768" cy="4292230"/>
            <a:chOff x="5640950" y="1472184"/>
            <a:chExt cx="1884925" cy="3566160"/>
          </a:xfrm>
        </p:grpSpPr>
        <p:pic>
          <p:nvPicPr>
            <p:cNvPr id="1516" name="Google Shape;1516;p19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11475" y="3383280"/>
              <a:ext cx="914400" cy="16507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7" name="Google Shape;1517;p19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40950" y="1475658"/>
              <a:ext cx="914400" cy="1650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8" name="Google Shape;1518;p19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598375" y="1472184"/>
              <a:ext cx="916819" cy="16550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9" name="Google Shape;1519;p19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641848" y="3383280"/>
              <a:ext cx="916818" cy="165506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20" name="Google Shape;1520;p195"/>
          <p:cNvSpPr txBox="1"/>
          <p:nvPr>
            <p:ph type="title"/>
          </p:nvPr>
        </p:nvSpPr>
        <p:spPr>
          <a:xfrm>
            <a:off x="307500" y="124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highlight>
                  <a:srgbClr val="FFFFFF"/>
                </a:highlight>
              </a:rPr>
              <a:t>Meant to Be</a:t>
            </a:r>
            <a:endParaRPr sz="3600"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196"/>
          <p:cNvSpPr txBox="1"/>
          <p:nvPr/>
        </p:nvSpPr>
        <p:spPr>
          <a:xfrm>
            <a:off x="374250" y="1274350"/>
            <a:ext cx="8387100" cy="3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</a:rPr>
              <a:t>   </a:t>
            </a:r>
            <a:r>
              <a:rPr b="1" lang="en" sz="2400">
                <a:solidFill>
                  <a:srgbClr val="9900FF"/>
                </a:solidFill>
              </a:rPr>
              <a:t>     G				    </a:t>
            </a:r>
            <a:r>
              <a:rPr b="1" lang="en" sz="2400">
                <a:solidFill>
                  <a:srgbClr val="0000FF"/>
                </a:solidFill>
              </a:rPr>
              <a:t>Am       </a:t>
            </a:r>
            <a:r>
              <a:rPr b="1" lang="en" sz="2400">
                <a:solidFill>
                  <a:srgbClr val="FFFF00"/>
                </a:solidFill>
              </a:rPr>
              <a:t>Em</a:t>
            </a:r>
            <a:endParaRPr b="1"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Who </a:t>
            </a: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knows</a:t>
            </a:r>
            <a:r>
              <a:rPr lang="en" sz="2400"/>
              <a:t> where this </a:t>
            </a:r>
            <a:r>
              <a:rPr lang="en" sz="2400">
                <a:solidFill>
                  <a:srgbClr val="FFFFFF"/>
                </a:solidFill>
                <a:highlight>
                  <a:srgbClr val="0000FF"/>
                </a:highlight>
              </a:rPr>
              <a:t>road</a:t>
            </a:r>
            <a:r>
              <a:rPr lang="en" sz="2400"/>
              <a:t> is </a:t>
            </a:r>
            <a:r>
              <a:rPr lang="en" sz="2400">
                <a:highlight>
                  <a:srgbClr val="FFFF00"/>
                </a:highlight>
              </a:rPr>
              <a:t>supposed</a:t>
            </a:r>
            <a:r>
              <a:rPr lang="en" sz="2400"/>
              <a:t> to lead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F0000"/>
                </a:solidFill>
              </a:rPr>
              <a:t>C                      </a:t>
            </a:r>
            <a:r>
              <a:rPr b="1" lang="en" sz="2400">
                <a:solidFill>
                  <a:srgbClr val="7A14C7"/>
                </a:solidFill>
              </a:rPr>
              <a:t>G</a:t>
            </a:r>
            <a:r>
              <a:rPr b="1" lang="en" sz="2400">
                <a:solidFill>
                  <a:srgbClr val="FF0000"/>
                </a:solidFill>
              </a:rPr>
              <a:t> 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highlight>
                  <a:srgbClr val="FF0000"/>
                </a:highlight>
              </a:rPr>
              <a:t>We</a:t>
            </a:r>
            <a:r>
              <a:rPr lang="en" sz="2400"/>
              <a:t> got nothing </a:t>
            </a:r>
            <a:r>
              <a:rPr lang="en" sz="2400">
                <a:solidFill>
                  <a:srgbClr val="F3F3F3"/>
                </a:solidFill>
                <a:highlight>
                  <a:srgbClr val="9900FF"/>
                </a:highlight>
              </a:rPr>
              <a:t>but</a:t>
            </a:r>
            <a:r>
              <a:rPr lang="en" sz="2400"/>
              <a:t> time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     </a:t>
            </a:r>
            <a:r>
              <a:rPr lang="en" sz="2400">
                <a:solidFill>
                  <a:srgbClr val="9900FF"/>
                </a:solidFill>
              </a:rPr>
              <a:t>G                    </a:t>
            </a:r>
            <a:r>
              <a:rPr lang="en" sz="2400">
                <a:solidFill>
                  <a:srgbClr val="0000FF"/>
                </a:solidFill>
              </a:rPr>
              <a:t>Am           </a:t>
            </a:r>
            <a:r>
              <a:rPr lang="en" sz="2400">
                <a:solidFill>
                  <a:srgbClr val="FFFF00"/>
                </a:solidFill>
              </a:rPr>
              <a:t>Em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As </a:t>
            </a: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long</a:t>
            </a:r>
            <a:r>
              <a:rPr lang="en" sz="2400"/>
              <a:t> as you’re </a:t>
            </a:r>
            <a:r>
              <a:rPr lang="en" sz="2400">
                <a:solidFill>
                  <a:srgbClr val="FFFFFF"/>
                </a:solidFill>
                <a:highlight>
                  <a:srgbClr val="0000FF"/>
                </a:highlight>
              </a:rPr>
              <a:t>right</a:t>
            </a:r>
            <a:r>
              <a:rPr lang="en" sz="2400">
                <a:solidFill>
                  <a:srgbClr val="FFFFFF"/>
                </a:solidFill>
              </a:rPr>
              <a:t> </a:t>
            </a:r>
            <a:r>
              <a:rPr lang="en" sz="2400"/>
              <a:t>here </a:t>
            </a:r>
            <a:r>
              <a:rPr lang="en" sz="2400">
                <a:highlight>
                  <a:srgbClr val="FFFF00"/>
                </a:highlight>
              </a:rPr>
              <a:t>next</a:t>
            </a:r>
            <a:r>
              <a:rPr lang="en" sz="2400"/>
              <a:t> to me,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0000"/>
                </a:solidFill>
              </a:rPr>
              <a:t>C                             </a:t>
            </a:r>
            <a:r>
              <a:rPr lang="en" sz="2400">
                <a:solidFill>
                  <a:srgbClr val="9900FF"/>
                </a:solidFill>
              </a:rPr>
              <a:t>G</a:t>
            </a:r>
            <a:endParaRPr sz="2400">
              <a:solidFill>
                <a:srgbClr val="9900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highlight>
                  <a:srgbClr val="FF0000"/>
                </a:highlight>
              </a:rPr>
              <a:t>Everything’s</a:t>
            </a:r>
            <a:r>
              <a:rPr lang="en" sz="2400"/>
              <a:t> gonna </a:t>
            </a: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be</a:t>
            </a:r>
            <a:r>
              <a:rPr lang="en" sz="2400"/>
              <a:t> alright</a:t>
            </a:r>
            <a:endParaRPr sz="2400"/>
          </a:p>
        </p:txBody>
      </p:sp>
      <p:sp>
        <p:nvSpPr>
          <p:cNvPr id="1526" name="Google Shape;1526;p196"/>
          <p:cNvSpPr txBox="1"/>
          <p:nvPr/>
        </p:nvSpPr>
        <p:spPr>
          <a:xfrm>
            <a:off x="4788725" y="-77200"/>
            <a:ext cx="44358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grpSp>
        <p:nvGrpSpPr>
          <p:cNvPr id="1527" name="Google Shape;1527;p196"/>
          <p:cNvGrpSpPr/>
          <p:nvPr/>
        </p:nvGrpSpPr>
        <p:grpSpPr>
          <a:xfrm>
            <a:off x="6968146" y="980925"/>
            <a:ext cx="1804627" cy="3559384"/>
            <a:chOff x="5640950" y="1472184"/>
            <a:chExt cx="1884925" cy="3566160"/>
          </a:xfrm>
        </p:grpSpPr>
        <p:pic>
          <p:nvPicPr>
            <p:cNvPr id="1528" name="Google Shape;1528;p19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11475" y="3383280"/>
              <a:ext cx="914400" cy="16507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9" name="Google Shape;1529;p19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40950" y="1475658"/>
              <a:ext cx="914400" cy="1650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0" name="Google Shape;1530;p19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598375" y="1472184"/>
              <a:ext cx="916819" cy="16550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1" name="Google Shape;1531;p19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641848" y="3383280"/>
              <a:ext cx="916818" cy="165506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32" name="Google Shape;1532;p196"/>
          <p:cNvSpPr txBox="1"/>
          <p:nvPr>
            <p:ph idx="4294967295" type="title"/>
          </p:nvPr>
        </p:nvSpPr>
        <p:spPr>
          <a:xfrm>
            <a:off x="307500" y="124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highlight>
                  <a:srgbClr val="FFFFFF"/>
                </a:highlight>
              </a:rPr>
              <a:t>Meant to Be</a:t>
            </a:r>
            <a:endParaRPr sz="3600"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536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p197"/>
          <p:cNvSpPr txBox="1"/>
          <p:nvPr/>
        </p:nvSpPr>
        <p:spPr>
          <a:xfrm>
            <a:off x="374250" y="1274350"/>
            <a:ext cx="4560000" cy="3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</a:rPr>
              <a:t> </a:t>
            </a:r>
            <a:r>
              <a:rPr b="1" lang="en" sz="2400">
                <a:solidFill>
                  <a:srgbClr val="9900FF"/>
                </a:solidFill>
              </a:rPr>
              <a:t>                     G   </a:t>
            </a:r>
            <a:r>
              <a:rPr b="1" lang="en" sz="2400">
                <a:solidFill>
                  <a:srgbClr val="0000FF"/>
                </a:solidFill>
              </a:rPr>
              <a:t>Am </a:t>
            </a:r>
            <a:r>
              <a:rPr b="1" lang="en" sz="2400">
                <a:solidFill>
                  <a:srgbClr val="FFFF00"/>
                </a:solidFill>
              </a:rPr>
              <a:t>Em</a:t>
            </a:r>
            <a:endParaRPr b="1"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If it’s meant to </a:t>
            </a: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be</a:t>
            </a:r>
            <a:r>
              <a:rPr lang="en" sz="2400"/>
              <a:t>, </a:t>
            </a:r>
            <a:r>
              <a:rPr lang="en" sz="2400">
                <a:solidFill>
                  <a:srgbClr val="FFFFFF"/>
                </a:solidFill>
                <a:highlight>
                  <a:srgbClr val="0000FF"/>
                </a:highlight>
              </a:rPr>
              <a:t>it’ll</a:t>
            </a:r>
            <a:r>
              <a:rPr lang="en" sz="2400"/>
              <a:t> </a:t>
            </a:r>
            <a:r>
              <a:rPr lang="en" sz="2400">
                <a:highlight>
                  <a:srgbClr val="FFFF00"/>
                </a:highlight>
              </a:rPr>
              <a:t>be</a:t>
            </a:r>
            <a:r>
              <a:rPr lang="en" sz="2400"/>
              <a:t>, it’ll be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F0000"/>
                </a:solidFill>
              </a:rPr>
              <a:t>C</a:t>
            </a:r>
            <a:r>
              <a:rPr b="1" lang="en" sz="2400">
                <a:solidFill>
                  <a:srgbClr val="0000FF"/>
                </a:solidFill>
              </a:rPr>
              <a:t>                     </a:t>
            </a:r>
            <a:r>
              <a:rPr b="1" lang="en" sz="2400">
                <a:solidFill>
                  <a:srgbClr val="9900FF"/>
                </a:solidFill>
              </a:rPr>
              <a:t>G</a:t>
            </a:r>
            <a:r>
              <a:rPr b="1" lang="en" sz="2400">
                <a:solidFill>
                  <a:schemeClr val="dk1"/>
                </a:solidFill>
              </a:rPr>
              <a:t>                     </a:t>
            </a:r>
            <a:endParaRPr b="1" sz="24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highlight>
                  <a:srgbClr val="FF0000"/>
                </a:highlight>
              </a:rPr>
              <a:t>Baby</a:t>
            </a:r>
            <a:r>
              <a:rPr lang="en" sz="2400">
                <a:solidFill>
                  <a:schemeClr val="dk1"/>
                </a:solidFill>
              </a:rPr>
              <a:t> just let it </a:t>
            </a: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be</a:t>
            </a:r>
            <a:endParaRPr sz="2400">
              <a:solidFill>
                <a:srgbClr val="FFFFFF"/>
              </a:solidFill>
              <a:highlight>
                <a:srgbClr val="9900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0000FF"/>
                </a:solidFill>
              </a:rPr>
              <a:t> </a:t>
            </a:r>
            <a:r>
              <a:rPr b="1" lang="en" sz="2400">
                <a:solidFill>
                  <a:srgbClr val="9900FF"/>
                </a:solidFill>
              </a:rPr>
              <a:t>                     G   </a:t>
            </a:r>
            <a:r>
              <a:rPr b="1" lang="en" sz="2400">
                <a:solidFill>
                  <a:srgbClr val="0000FF"/>
                </a:solidFill>
              </a:rPr>
              <a:t>Am </a:t>
            </a:r>
            <a:r>
              <a:rPr b="1" lang="en" sz="2400">
                <a:solidFill>
                  <a:srgbClr val="FFFF00"/>
                </a:solidFill>
              </a:rPr>
              <a:t>Em</a:t>
            </a:r>
            <a:endParaRPr b="1"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If it’s meant to </a:t>
            </a: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be</a:t>
            </a:r>
            <a:r>
              <a:rPr lang="en" sz="2400">
                <a:solidFill>
                  <a:schemeClr val="dk1"/>
                </a:solidFill>
              </a:rPr>
              <a:t>, </a:t>
            </a:r>
            <a:r>
              <a:rPr lang="en" sz="2400">
                <a:solidFill>
                  <a:srgbClr val="FFFFFF"/>
                </a:solidFill>
                <a:highlight>
                  <a:srgbClr val="0000FF"/>
                </a:highlight>
              </a:rPr>
              <a:t>it’ll</a:t>
            </a:r>
            <a:r>
              <a:rPr lang="en" sz="2400">
                <a:solidFill>
                  <a:schemeClr val="dk1"/>
                </a:solidFill>
              </a:rPr>
              <a:t> </a:t>
            </a:r>
            <a:r>
              <a:rPr lang="en" sz="2400">
                <a:solidFill>
                  <a:schemeClr val="dk1"/>
                </a:solidFill>
                <a:highlight>
                  <a:srgbClr val="FFFF00"/>
                </a:highlight>
              </a:rPr>
              <a:t>be</a:t>
            </a:r>
            <a:r>
              <a:rPr lang="en" sz="2400">
                <a:solidFill>
                  <a:schemeClr val="dk1"/>
                </a:solidFill>
              </a:rPr>
              <a:t>, it’ll be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F0000"/>
                </a:solidFill>
              </a:rPr>
              <a:t>C</a:t>
            </a:r>
            <a:r>
              <a:rPr b="1" lang="en" sz="2400">
                <a:solidFill>
                  <a:srgbClr val="0000FF"/>
                </a:solidFill>
              </a:rPr>
              <a:t>                     </a:t>
            </a:r>
            <a:r>
              <a:rPr b="1" lang="en" sz="2400">
                <a:solidFill>
                  <a:srgbClr val="9900FF"/>
                </a:solidFill>
              </a:rPr>
              <a:t>G</a:t>
            </a:r>
            <a:r>
              <a:rPr b="1" lang="en" sz="2400">
                <a:solidFill>
                  <a:schemeClr val="dk1"/>
                </a:solidFill>
              </a:rPr>
              <a:t>                     </a:t>
            </a:r>
            <a:endParaRPr b="1" sz="24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highlight>
                  <a:srgbClr val="FF0000"/>
                </a:highlight>
              </a:rPr>
              <a:t>Baby</a:t>
            </a:r>
            <a:r>
              <a:rPr lang="en" sz="2400">
                <a:solidFill>
                  <a:schemeClr val="dk1"/>
                </a:solidFill>
              </a:rPr>
              <a:t> just let it </a:t>
            </a: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be</a:t>
            </a:r>
            <a:endParaRPr sz="2400">
              <a:solidFill>
                <a:srgbClr val="FFFFFF"/>
              </a:solidFill>
              <a:highlight>
                <a:srgbClr val="9900FF"/>
              </a:highlight>
            </a:endParaRPr>
          </a:p>
        </p:txBody>
      </p:sp>
      <p:sp>
        <p:nvSpPr>
          <p:cNvPr id="1538" name="Google Shape;1538;p197"/>
          <p:cNvSpPr txBox="1"/>
          <p:nvPr/>
        </p:nvSpPr>
        <p:spPr>
          <a:xfrm>
            <a:off x="4788725" y="-77200"/>
            <a:ext cx="44358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539" name="Google Shape;1539;p197"/>
          <p:cNvSpPr txBox="1"/>
          <p:nvPr>
            <p:ph idx="4294967295" type="title"/>
          </p:nvPr>
        </p:nvSpPr>
        <p:spPr>
          <a:xfrm>
            <a:off x="307500" y="124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highlight>
                  <a:srgbClr val="FFFFFF"/>
                </a:highlight>
              </a:rPr>
              <a:t>Meant to Be</a:t>
            </a:r>
            <a:endParaRPr sz="3600">
              <a:highlight>
                <a:srgbClr val="FFFFFF"/>
              </a:highlight>
            </a:endParaRPr>
          </a:p>
        </p:txBody>
      </p:sp>
      <p:grpSp>
        <p:nvGrpSpPr>
          <p:cNvPr id="1540" name="Google Shape;1540;p197"/>
          <p:cNvGrpSpPr/>
          <p:nvPr/>
        </p:nvGrpSpPr>
        <p:grpSpPr>
          <a:xfrm>
            <a:off x="5992237" y="614489"/>
            <a:ext cx="2709768" cy="4292230"/>
            <a:chOff x="5640950" y="1472184"/>
            <a:chExt cx="1884925" cy="3566160"/>
          </a:xfrm>
        </p:grpSpPr>
        <p:pic>
          <p:nvPicPr>
            <p:cNvPr id="1541" name="Google Shape;1541;p19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11475" y="3383280"/>
              <a:ext cx="914400" cy="16507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2" name="Google Shape;1542;p19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40950" y="1475658"/>
              <a:ext cx="914400" cy="1650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3" name="Google Shape;1543;p19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598375" y="1472184"/>
              <a:ext cx="916819" cy="16550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4" name="Google Shape;1544;p19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641848" y="3383280"/>
              <a:ext cx="916818" cy="165506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548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p198"/>
          <p:cNvSpPr txBox="1"/>
          <p:nvPr/>
        </p:nvSpPr>
        <p:spPr>
          <a:xfrm>
            <a:off x="374250" y="1274350"/>
            <a:ext cx="8387100" cy="3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</a:rPr>
              <a:t>            </a:t>
            </a:r>
            <a:r>
              <a:rPr b="1" lang="en" sz="2400"/>
              <a:t>         </a:t>
            </a:r>
            <a:r>
              <a:rPr b="1" lang="en" sz="2400">
                <a:solidFill>
                  <a:srgbClr val="9900FF"/>
                </a:solidFill>
              </a:rPr>
              <a:t>G                   </a:t>
            </a:r>
            <a:r>
              <a:rPr b="1" lang="en" sz="2400">
                <a:solidFill>
                  <a:srgbClr val="0000FF"/>
                </a:solidFill>
              </a:rPr>
              <a:t>Am</a:t>
            </a:r>
            <a:r>
              <a:rPr b="1" lang="en" sz="2400">
                <a:solidFill>
                  <a:srgbClr val="9900FF"/>
                </a:solidFill>
              </a:rPr>
              <a:t>             </a:t>
            </a:r>
            <a:endParaRPr b="1" sz="24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So won’t you </a:t>
            </a: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ride</a:t>
            </a:r>
            <a:r>
              <a:rPr lang="en" sz="2400"/>
              <a:t> with me, </a:t>
            </a:r>
            <a:r>
              <a:rPr lang="en" sz="2400">
                <a:solidFill>
                  <a:srgbClr val="FFFFFF"/>
                </a:solidFill>
                <a:highlight>
                  <a:srgbClr val="0000FF"/>
                </a:highlight>
              </a:rPr>
              <a:t>ride</a:t>
            </a:r>
            <a:r>
              <a:rPr lang="en" sz="2400"/>
              <a:t> with me?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FFF00"/>
                </a:solidFill>
              </a:rPr>
              <a:t>Em</a:t>
            </a:r>
            <a:r>
              <a:rPr b="1" lang="en" sz="2400">
                <a:solidFill>
                  <a:srgbClr val="0000FF"/>
                </a:solidFill>
              </a:rPr>
              <a:t>                   </a:t>
            </a:r>
            <a:r>
              <a:rPr b="1" lang="en" sz="2400">
                <a:solidFill>
                  <a:srgbClr val="FF0000"/>
                </a:solidFill>
              </a:rPr>
              <a:t>C</a:t>
            </a:r>
            <a:r>
              <a:rPr b="1" lang="en" sz="2400">
                <a:solidFill>
                  <a:srgbClr val="0000FF"/>
                </a:solidFill>
              </a:rPr>
              <a:t>          </a:t>
            </a:r>
            <a:r>
              <a:rPr b="1" lang="en" sz="2400">
                <a:solidFill>
                  <a:schemeClr val="dk1"/>
                </a:solidFill>
              </a:rPr>
              <a:t>                     </a:t>
            </a:r>
            <a:endParaRPr b="1" sz="24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highlight>
                  <a:srgbClr val="FFFF00"/>
                </a:highlight>
              </a:rPr>
              <a:t>See</a:t>
            </a:r>
            <a:r>
              <a:rPr lang="en" sz="2400">
                <a:solidFill>
                  <a:schemeClr val="dk1"/>
                </a:solidFill>
              </a:rPr>
              <a:t> where this </a:t>
            </a:r>
            <a:r>
              <a:rPr lang="en" sz="2400">
                <a:solidFill>
                  <a:srgbClr val="FFFFFF"/>
                </a:solidFill>
                <a:highlight>
                  <a:srgbClr val="FF0000"/>
                </a:highlight>
              </a:rPr>
              <a:t>thing</a:t>
            </a:r>
            <a:r>
              <a:rPr lang="en" sz="2400">
                <a:solidFill>
                  <a:schemeClr val="dk1"/>
                </a:solidFill>
              </a:rPr>
              <a:t> goes</a:t>
            </a:r>
            <a:endParaRPr b="1" sz="24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0000FF"/>
                </a:solidFill>
              </a:rPr>
              <a:t> </a:t>
            </a:r>
            <a:r>
              <a:rPr b="1" lang="en" sz="2400">
                <a:solidFill>
                  <a:srgbClr val="9900FF"/>
                </a:solidFill>
              </a:rPr>
              <a:t>                     G   </a:t>
            </a:r>
            <a:r>
              <a:rPr b="1" lang="en" sz="2400">
                <a:solidFill>
                  <a:srgbClr val="0000FF"/>
                </a:solidFill>
              </a:rPr>
              <a:t>Am </a:t>
            </a:r>
            <a:r>
              <a:rPr b="1" lang="en" sz="2400">
                <a:solidFill>
                  <a:srgbClr val="FFFF00"/>
                </a:solidFill>
              </a:rPr>
              <a:t>Em</a:t>
            </a:r>
            <a:endParaRPr b="1"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If it’s meant to </a:t>
            </a: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be</a:t>
            </a:r>
            <a:r>
              <a:rPr lang="en" sz="2400">
                <a:solidFill>
                  <a:schemeClr val="dk1"/>
                </a:solidFill>
              </a:rPr>
              <a:t>, </a:t>
            </a:r>
            <a:r>
              <a:rPr lang="en" sz="2400">
                <a:solidFill>
                  <a:srgbClr val="FFFFFF"/>
                </a:solidFill>
                <a:highlight>
                  <a:srgbClr val="0000FF"/>
                </a:highlight>
              </a:rPr>
              <a:t>it’ll</a:t>
            </a:r>
            <a:r>
              <a:rPr lang="en" sz="2400">
                <a:solidFill>
                  <a:schemeClr val="dk1"/>
                </a:solidFill>
              </a:rPr>
              <a:t> </a:t>
            </a:r>
            <a:r>
              <a:rPr lang="en" sz="2400">
                <a:solidFill>
                  <a:schemeClr val="dk1"/>
                </a:solidFill>
                <a:highlight>
                  <a:srgbClr val="FFFF00"/>
                </a:highlight>
              </a:rPr>
              <a:t>be</a:t>
            </a:r>
            <a:r>
              <a:rPr lang="en" sz="2400">
                <a:solidFill>
                  <a:schemeClr val="dk1"/>
                </a:solidFill>
              </a:rPr>
              <a:t>, it’ll be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F0000"/>
                </a:solidFill>
              </a:rPr>
              <a:t>C</a:t>
            </a:r>
            <a:r>
              <a:rPr b="1" lang="en" sz="2400">
                <a:solidFill>
                  <a:srgbClr val="0000FF"/>
                </a:solidFill>
              </a:rPr>
              <a:t>                             </a:t>
            </a:r>
            <a:r>
              <a:rPr b="1" lang="en" sz="2400">
                <a:solidFill>
                  <a:srgbClr val="9900FF"/>
                </a:solidFill>
              </a:rPr>
              <a:t>G</a:t>
            </a:r>
            <a:r>
              <a:rPr b="1" lang="en" sz="2400">
                <a:solidFill>
                  <a:schemeClr val="dk1"/>
                </a:solidFill>
              </a:rPr>
              <a:t>                     </a:t>
            </a:r>
            <a:endParaRPr b="1" sz="24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highlight>
                  <a:srgbClr val="FF0000"/>
                </a:highlight>
              </a:rPr>
              <a:t>Baby</a:t>
            </a:r>
            <a:r>
              <a:rPr lang="en" sz="2400">
                <a:solidFill>
                  <a:schemeClr val="dk1"/>
                </a:solidFill>
              </a:rPr>
              <a:t> if it’s meant to </a:t>
            </a: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be</a:t>
            </a:r>
            <a:endParaRPr b="1" sz="2400">
              <a:solidFill>
                <a:srgbClr val="9900FF"/>
              </a:solidFill>
            </a:endParaRPr>
          </a:p>
        </p:txBody>
      </p:sp>
      <p:sp>
        <p:nvSpPr>
          <p:cNvPr id="1550" name="Google Shape;1550;p198"/>
          <p:cNvSpPr txBox="1"/>
          <p:nvPr/>
        </p:nvSpPr>
        <p:spPr>
          <a:xfrm>
            <a:off x="4788725" y="-77200"/>
            <a:ext cx="44358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551" name="Google Shape;1551;p198"/>
          <p:cNvSpPr txBox="1"/>
          <p:nvPr>
            <p:ph idx="4294967295" type="title"/>
          </p:nvPr>
        </p:nvSpPr>
        <p:spPr>
          <a:xfrm>
            <a:off x="307500" y="124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highlight>
                  <a:srgbClr val="FFFFFF"/>
                </a:highlight>
              </a:rPr>
              <a:t>Meant to Be</a:t>
            </a:r>
            <a:endParaRPr sz="3600">
              <a:highlight>
                <a:srgbClr val="FFFFFF"/>
              </a:highlight>
            </a:endParaRPr>
          </a:p>
        </p:txBody>
      </p:sp>
      <p:grpSp>
        <p:nvGrpSpPr>
          <p:cNvPr id="1552" name="Google Shape;1552;p198"/>
          <p:cNvGrpSpPr/>
          <p:nvPr/>
        </p:nvGrpSpPr>
        <p:grpSpPr>
          <a:xfrm>
            <a:off x="5992237" y="614489"/>
            <a:ext cx="2709768" cy="4292230"/>
            <a:chOff x="5640950" y="1472184"/>
            <a:chExt cx="1884925" cy="3566160"/>
          </a:xfrm>
        </p:grpSpPr>
        <p:pic>
          <p:nvPicPr>
            <p:cNvPr id="1553" name="Google Shape;1553;p19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11475" y="3383280"/>
              <a:ext cx="914400" cy="16507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4" name="Google Shape;1554;p19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40950" y="1475658"/>
              <a:ext cx="914400" cy="1650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5" name="Google Shape;1555;p19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598375" y="1472184"/>
              <a:ext cx="916819" cy="16550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6" name="Google Shape;1556;p19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641848" y="3383280"/>
              <a:ext cx="916818" cy="165506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560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p199"/>
          <p:cNvSpPr txBox="1"/>
          <p:nvPr/>
        </p:nvSpPr>
        <p:spPr>
          <a:xfrm>
            <a:off x="374250" y="1274350"/>
            <a:ext cx="5940300" cy="3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           </a:t>
            </a:r>
            <a:r>
              <a:rPr b="1" lang="en" sz="2400">
                <a:solidFill>
                  <a:srgbClr val="9900FF"/>
                </a:solidFill>
              </a:rPr>
              <a:t>G              </a:t>
            </a:r>
            <a:r>
              <a:rPr b="1" lang="en" sz="2400">
                <a:solidFill>
                  <a:srgbClr val="0000FF"/>
                </a:solidFill>
              </a:rPr>
              <a:t>Am</a:t>
            </a:r>
            <a:r>
              <a:rPr b="1" lang="en" sz="2400">
                <a:solidFill>
                  <a:srgbClr val="9900FF"/>
                </a:solidFill>
              </a:rPr>
              <a:t> </a:t>
            </a:r>
            <a:r>
              <a:rPr b="1" lang="en" sz="2400">
                <a:solidFill>
                  <a:srgbClr val="FFFF00"/>
                </a:solidFill>
              </a:rPr>
              <a:t>Em</a:t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I don’t </a:t>
            </a: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mean</a:t>
            </a:r>
            <a:r>
              <a:rPr lang="en" sz="2400"/>
              <a:t> to be </a:t>
            </a:r>
            <a:r>
              <a:rPr lang="en" sz="2400">
                <a:solidFill>
                  <a:srgbClr val="FFFFFF"/>
                </a:solidFill>
                <a:highlight>
                  <a:srgbClr val="0000FF"/>
                </a:highlight>
              </a:rPr>
              <a:t>so</a:t>
            </a:r>
            <a:r>
              <a:rPr lang="en" sz="2400"/>
              <a:t> </a:t>
            </a:r>
            <a:r>
              <a:rPr lang="en" sz="2400">
                <a:highlight>
                  <a:srgbClr val="FFFF00"/>
                </a:highlight>
              </a:rPr>
              <a:t>uptight</a:t>
            </a:r>
            <a:endParaRPr sz="2400"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0000FF"/>
                </a:solidFill>
              </a:rPr>
              <a:t>         </a:t>
            </a:r>
            <a:r>
              <a:rPr b="1" lang="en" sz="2400">
                <a:solidFill>
                  <a:schemeClr val="dk1"/>
                </a:solidFill>
              </a:rPr>
              <a:t>   </a:t>
            </a:r>
            <a:r>
              <a:rPr b="1" lang="en" sz="2400">
                <a:solidFill>
                  <a:srgbClr val="FF0000"/>
                </a:solidFill>
              </a:rPr>
              <a:t>C</a:t>
            </a:r>
            <a:r>
              <a:rPr b="1" lang="en" sz="2400">
                <a:solidFill>
                  <a:schemeClr val="dk1"/>
                </a:solidFill>
              </a:rPr>
              <a:t>                            </a:t>
            </a:r>
            <a:r>
              <a:rPr b="1" lang="en" sz="2400">
                <a:solidFill>
                  <a:srgbClr val="9900FF"/>
                </a:solidFill>
              </a:rPr>
              <a:t>G</a:t>
            </a:r>
            <a:endParaRPr b="1" sz="24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But my </a:t>
            </a:r>
            <a:r>
              <a:rPr lang="en" sz="2400">
                <a:solidFill>
                  <a:srgbClr val="FFFFFF"/>
                </a:solidFill>
                <a:highlight>
                  <a:srgbClr val="FF0000"/>
                </a:highlight>
              </a:rPr>
              <a:t>heart’s</a:t>
            </a:r>
            <a:r>
              <a:rPr lang="en" sz="2400">
                <a:solidFill>
                  <a:schemeClr val="dk1"/>
                </a:solidFill>
              </a:rPr>
              <a:t> been hurt a </a:t>
            </a: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couple</a:t>
            </a:r>
            <a:r>
              <a:rPr lang="en" sz="2400">
                <a:solidFill>
                  <a:schemeClr val="dk1"/>
                </a:solidFill>
              </a:rPr>
              <a:t> times</a:t>
            </a:r>
            <a:endParaRPr b="1" sz="24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0000FF"/>
                </a:solidFill>
              </a:rPr>
              <a:t>           </a:t>
            </a:r>
            <a:r>
              <a:rPr b="1" lang="en" sz="2400">
                <a:solidFill>
                  <a:schemeClr val="dk1"/>
                </a:solidFill>
              </a:rPr>
              <a:t>        </a:t>
            </a:r>
            <a:r>
              <a:rPr b="1" lang="en" sz="2400">
                <a:solidFill>
                  <a:srgbClr val="9900FF"/>
                </a:solidFill>
              </a:rPr>
              <a:t>G              </a:t>
            </a:r>
            <a:r>
              <a:rPr b="1" lang="en" sz="2400">
                <a:solidFill>
                  <a:srgbClr val="0000FF"/>
                </a:solidFill>
              </a:rPr>
              <a:t>Am                 </a:t>
            </a:r>
            <a:r>
              <a:rPr b="1" lang="en" sz="2400">
                <a:solidFill>
                  <a:srgbClr val="FFFF00"/>
                </a:solidFill>
              </a:rPr>
              <a:t>Em</a:t>
            </a:r>
            <a:endParaRPr b="1"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By a couple </a:t>
            </a: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guys</a:t>
            </a:r>
            <a:r>
              <a:rPr lang="en" sz="2400">
                <a:solidFill>
                  <a:schemeClr val="dk1"/>
                </a:solidFill>
              </a:rPr>
              <a:t> that </a:t>
            </a:r>
            <a:r>
              <a:rPr lang="en" sz="2400">
                <a:solidFill>
                  <a:srgbClr val="FFFFFF"/>
                </a:solidFill>
                <a:highlight>
                  <a:srgbClr val="0000FF"/>
                </a:highlight>
              </a:rPr>
              <a:t>didn’t</a:t>
            </a:r>
            <a:r>
              <a:rPr lang="en" sz="2400">
                <a:solidFill>
                  <a:schemeClr val="dk1"/>
                </a:solidFill>
              </a:rPr>
              <a:t> treat me </a:t>
            </a:r>
            <a:r>
              <a:rPr lang="en" sz="2400">
                <a:solidFill>
                  <a:schemeClr val="dk1"/>
                </a:solidFill>
                <a:highlight>
                  <a:srgbClr val="FFFF00"/>
                </a:highlight>
              </a:rPr>
              <a:t>right</a:t>
            </a:r>
            <a:endParaRPr sz="24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</a:rPr>
              <a:t>             </a:t>
            </a:r>
            <a:r>
              <a:rPr b="1" lang="en" sz="2400">
                <a:solidFill>
                  <a:schemeClr val="dk1"/>
                </a:solidFill>
              </a:rPr>
              <a:t>   </a:t>
            </a:r>
            <a:r>
              <a:rPr b="1" lang="en" sz="2400">
                <a:solidFill>
                  <a:srgbClr val="FF0000"/>
                </a:solidFill>
              </a:rPr>
              <a:t>C</a:t>
            </a:r>
            <a:r>
              <a:rPr b="1" lang="en" sz="2400">
                <a:solidFill>
                  <a:schemeClr val="dk1"/>
                </a:solidFill>
              </a:rPr>
              <a:t>                      </a:t>
            </a:r>
            <a:r>
              <a:rPr b="1" lang="en" sz="2400">
                <a:solidFill>
                  <a:srgbClr val="9900FF"/>
                </a:solidFill>
              </a:rPr>
              <a:t>G                           </a:t>
            </a:r>
            <a:endParaRPr b="1" sz="24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I ain’t gon’ </a:t>
            </a:r>
            <a:r>
              <a:rPr lang="en" sz="2400">
                <a:solidFill>
                  <a:srgbClr val="FFFFFF"/>
                </a:solidFill>
                <a:highlight>
                  <a:srgbClr val="FF0000"/>
                </a:highlight>
              </a:rPr>
              <a:t>lie</a:t>
            </a:r>
            <a:r>
              <a:rPr lang="en" sz="2400">
                <a:solidFill>
                  <a:schemeClr val="dk1"/>
                </a:solidFill>
              </a:rPr>
              <a:t>, ain’t gonna </a:t>
            </a: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lie</a:t>
            </a:r>
            <a:endParaRPr sz="2400">
              <a:solidFill>
                <a:srgbClr val="FFFFFF"/>
              </a:solidFill>
              <a:highlight>
                <a:srgbClr val="9900FF"/>
              </a:highlight>
            </a:endParaRPr>
          </a:p>
        </p:txBody>
      </p:sp>
      <p:sp>
        <p:nvSpPr>
          <p:cNvPr id="1562" name="Google Shape;1562;p199"/>
          <p:cNvSpPr txBox="1"/>
          <p:nvPr/>
        </p:nvSpPr>
        <p:spPr>
          <a:xfrm>
            <a:off x="4788725" y="-77200"/>
            <a:ext cx="44358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563" name="Google Shape;1563;p199"/>
          <p:cNvSpPr txBox="1"/>
          <p:nvPr>
            <p:ph idx="4294967295" type="title"/>
          </p:nvPr>
        </p:nvSpPr>
        <p:spPr>
          <a:xfrm>
            <a:off x="307500" y="124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highlight>
                  <a:srgbClr val="FFFFFF"/>
                </a:highlight>
              </a:rPr>
              <a:t>Meant to Be</a:t>
            </a:r>
            <a:endParaRPr sz="3600">
              <a:highlight>
                <a:srgbClr val="FFFFFF"/>
              </a:highlight>
            </a:endParaRPr>
          </a:p>
        </p:txBody>
      </p:sp>
      <p:grpSp>
        <p:nvGrpSpPr>
          <p:cNvPr id="1564" name="Google Shape;1564;p199"/>
          <p:cNvGrpSpPr/>
          <p:nvPr/>
        </p:nvGrpSpPr>
        <p:grpSpPr>
          <a:xfrm>
            <a:off x="6144637" y="614489"/>
            <a:ext cx="2709768" cy="4292230"/>
            <a:chOff x="5640950" y="1472184"/>
            <a:chExt cx="1884925" cy="3566160"/>
          </a:xfrm>
        </p:grpSpPr>
        <p:pic>
          <p:nvPicPr>
            <p:cNvPr id="1565" name="Google Shape;1565;p19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11475" y="3383280"/>
              <a:ext cx="914400" cy="16507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6" name="Google Shape;1566;p19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40950" y="1475658"/>
              <a:ext cx="914400" cy="1650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7" name="Google Shape;1567;p19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598375" y="1472184"/>
              <a:ext cx="916819" cy="16550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8" name="Google Shape;1568;p19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641848" y="3383280"/>
              <a:ext cx="916818" cy="165506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83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Wagon Wheel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417" name="Google Shape;417;p83"/>
          <p:cNvSpPr txBox="1"/>
          <p:nvPr>
            <p:ph idx="2" type="body"/>
          </p:nvPr>
        </p:nvSpPr>
        <p:spPr>
          <a:xfrm>
            <a:off x="256750" y="967850"/>
            <a:ext cx="7389300" cy="3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/>
              <a:t> 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     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Rock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me momma like the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wind</a:t>
            </a:r>
            <a:r>
              <a:rPr b="1" lang="en" sz="2000">
                <a:solidFill>
                  <a:srgbClr val="000000"/>
                </a:solidFill>
              </a:rPr>
              <a:t> and the rain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            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 F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Rock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me momma like a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south</a:t>
            </a:r>
            <a:r>
              <a:rPr b="1" lang="en" sz="2000">
                <a:solidFill>
                  <a:srgbClr val="000000"/>
                </a:solidFill>
              </a:rPr>
              <a:t>-bound train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			</a:t>
            </a:r>
            <a:br>
              <a:rPr b="1" lang="en" sz="2000"/>
            </a:b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Hey,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b="1" i="0" lang="en" sz="2000" u="none" cap="none" strike="noStrike">
                <a:solidFill>
                  <a:srgbClr val="FFFFFF"/>
                </a:solidFill>
                <a:highlight>
                  <a:srgbClr val="9900FF"/>
                </a:highlight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b="1" lang="en" sz="2000">
                <a:solidFill>
                  <a:srgbClr val="000000"/>
                </a:solidFill>
              </a:rPr>
              <a:t>momma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rock</a:t>
            </a:r>
            <a:r>
              <a:rPr b="1" lang="en" sz="2000">
                <a:solidFill>
                  <a:srgbClr val="000000"/>
                </a:solidFill>
              </a:rPr>
              <a:t> me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18" name="Google Shape;418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6600" y="713925"/>
            <a:ext cx="1158595" cy="195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8376" y="2950292"/>
            <a:ext cx="1028001" cy="1819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1000" y="2890200"/>
            <a:ext cx="1028001" cy="181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99175" y="746850"/>
            <a:ext cx="1102849" cy="1957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200"/>
          <p:cNvSpPr txBox="1"/>
          <p:nvPr/>
        </p:nvSpPr>
        <p:spPr>
          <a:xfrm>
            <a:off x="177725" y="414200"/>
            <a:ext cx="5472300" cy="45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</a:rPr>
              <a:t>             </a:t>
            </a:r>
            <a:r>
              <a:rPr b="1" lang="en" sz="2400"/>
              <a:t>    </a:t>
            </a:r>
            <a:r>
              <a:rPr b="1" lang="en" sz="2400">
                <a:solidFill>
                  <a:srgbClr val="9900FF"/>
                </a:solidFill>
              </a:rPr>
              <a:t>G              </a:t>
            </a:r>
            <a:r>
              <a:rPr b="1" lang="en" sz="2400">
                <a:solidFill>
                  <a:srgbClr val="0000FF"/>
                </a:solidFill>
              </a:rPr>
              <a:t>  Am</a:t>
            </a:r>
            <a:endParaRPr b="1" sz="24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‘Cause I’m </a:t>
            </a: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tired</a:t>
            </a:r>
            <a:r>
              <a:rPr lang="en" sz="2400"/>
              <a:t> of the </a:t>
            </a:r>
            <a:r>
              <a:rPr lang="en" sz="2400">
                <a:solidFill>
                  <a:srgbClr val="FFFFFF"/>
                </a:solidFill>
                <a:highlight>
                  <a:srgbClr val="0000FF"/>
                </a:highlight>
              </a:rPr>
              <a:t>fake</a:t>
            </a:r>
            <a:r>
              <a:rPr lang="en" sz="2400"/>
              <a:t> love 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FFF00"/>
                </a:solidFill>
              </a:rPr>
              <a:t>Em</a:t>
            </a:r>
            <a:endParaRPr b="1"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highlight>
                  <a:srgbClr val="FFFF00"/>
                </a:highlight>
              </a:rPr>
              <a:t>show</a:t>
            </a:r>
            <a:r>
              <a:rPr lang="en" sz="2400"/>
              <a:t> me what you’re made of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F0000"/>
                </a:solidFill>
              </a:rPr>
              <a:t>C                     </a:t>
            </a:r>
            <a:r>
              <a:rPr b="1" lang="en" sz="2400">
                <a:solidFill>
                  <a:srgbClr val="9900FF"/>
                </a:solidFill>
              </a:rPr>
              <a:t>G</a:t>
            </a:r>
            <a:endParaRPr sz="2400">
              <a:solidFill>
                <a:srgbClr val="9900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highlight>
                  <a:srgbClr val="FF0000"/>
                </a:highlight>
              </a:rPr>
              <a:t>Boy</a:t>
            </a:r>
            <a:r>
              <a:rPr lang="en" sz="2400"/>
              <a:t>, make me </a:t>
            </a: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believe</a:t>
            </a:r>
            <a:endParaRPr sz="2400">
              <a:solidFill>
                <a:srgbClr val="FFFFFF"/>
              </a:solidFill>
              <a:highlight>
                <a:srgbClr val="9900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9900FF"/>
                </a:solidFill>
              </a:rPr>
              <a:t>G</a:t>
            </a:r>
            <a:r>
              <a:rPr b="1" lang="en" sz="2400">
                <a:solidFill>
                  <a:srgbClr val="0000FF"/>
                </a:solidFill>
              </a:rPr>
              <a:t>           Am       </a:t>
            </a:r>
            <a:r>
              <a:rPr b="1" lang="en" sz="2400">
                <a:solidFill>
                  <a:srgbClr val="FFFF00"/>
                </a:solidFill>
              </a:rPr>
              <a:t>Em</a:t>
            </a:r>
            <a:endParaRPr b="1"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But</a:t>
            </a:r>
            <a:r>
              <a:rPr lang="en" sz="2400"/>
              <a:t> hold </a:t>
            </a:r>
            <a:r>
              <a:rPr lang="en" sz="2400">
                <a:solidFill>
                  <a:srgbClr val="FFFFFF"/>
                </a:solidFill>
                <a:highlight>
                  <a:srgbClr val="0000FF"/>
                </a:highlight>
              </a:rPr>
              <a:t>up</a:t>
            </a:r>
            <a:r>
              <a:rPr lang="en" sz="2400"/>
              <a:t>, girl, </a:t>
            </a:r>
            <a:r>
              <a:rPr lang="en" sz="2400">
                <a:highlight>
                  <a:srgbClr val="FFFF00"/>
                </a:highlight>
              </a:rPr>
              <a:t>don’t</a:t>
            </a:r>
            <a:r>
              <a:rPr lang="en" sz="2400"/>
              <a:t> you know you’re beautiful?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F0000"/>
                </a:solidFill>
              </a:rPr>
              <a:t>C</a:t>
            </a:r>
            <a:r>
              <a:rPr lang="en" sz="2400">
                <a:solidFill>
                  <a:srgbClr val="9900FF"/>
                </a:solidFill>
              </a:rPr>
              <a:t>                  </a:t>
            </a:r>
            <a:r>
              <a:rPr b="1" lang="en" sz="2400">
                <a:solidFill>
                  <a:srgbClr val="9900FF"/>
                </a:solidFill>
              </a:rPr>
              <a:t>G</a:t>
            </a:r>
            <a:endParaRPr sz="2400">
              <a:solidFill>
                <a:srgbClr val="9900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highlight>
                  <a:srgbClr val="FF0000"/>
                </a:highlight>
              </a:rPr>
              <a:t>And</a:t>
            </a:r>
            <a:r>
              <a:rPr lang="en" sz="2400"/>
              <a:t> it’s easy </a:t>
            </a: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to</a:t>
            </a:r>
            <a:r>
              <a:rPr lang="en" sz="2400"/>
              <a:t> see</a:t>
            </a:r>
            <a:endParaRPr sz="2400"/>
          </a:p>
        </p:txBody>
      </p:sp>
      <p:sp>
        <p:nvSpPr>
          <p:cNvPr id="1574" name="Google Shape;1574;p200"/>
          <p:cNvSpPr txBox="1"/>
          <p:nvPr/>
        </p:nvSpPr>
        <p:spPr>
          <a:xfrm>
            <a:off x="4788725" y="-77200"/>
            <a:ext cx="44358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575" name="Google Shape;1575;p200"/>
          <p:cNvSpPr txBox="1"/>
          <p:nvPr>
            <p:ph idx="4294967295" type="title"/>
          </p:nvPr>
        </p:nvSpPr>
        <p:spPr>
          <a:xfrm>
            <a:off x="231300" y="-77200"/>
            <a:ext cx="8520600" cy="6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highlight>
                  <a:srgbClr val="FFFFFF"/>
                </a:highlight>
              </a:rPr>
              <a:t>Meant to Be</a:t>
            </a:r>
            <a:endParaRPr sz="3400">
              <a:highlight>
                <a:srgbClr val="FFFFFF"/>
              </a:highlight>
            </a:endParaRPr>
          </a:p>
        </p:txBody>
      </p:sp>
      <p:grpSp>
        <p:nvGrpSpPr>
          <p:cNvPr id="1576" name="Google Shape;1576;p200"/>
          <p:cNvGrpSpPr/>
          <p:nvPr/>
        </p:nvGrpSpPr>
        <p:grpSpPr>
          <a:xfrm>
            <a:off x="5992237" y="614489"/>
            <a:ext cx="2709768" cy="4292230"/>
            <a:chOff x="5640950" y="1472184"/>
            <a:chExt cx="1884925" cy="3566160"/>
          </a:xfrm>
        </p:grpSpPr>
        <p:pic>
          <p:nvPicPr>
            <p:cNvPr id="1577" name="Google Shape;1577;p20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11475" y="3383280"/>
              <a:ext cx="914400" cy="16507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8" name="Google Shape;1578;p20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40950" y="1475658"/>
              <a:ext cx="914400" cy="1650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9" name="Google Shape;1579;p20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598375" y="1472184"/>
              <a:ext cx="916819" cy="16550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0" name="Google Shape;1580;p20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641848" y="3383280"/>
              <a:ext cx="916818" cy="165506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201"/>
          <p:cNvSpPr txBox="1"/>
          <p:nvPr/>
        </p:nvSpPr>
        <p:spPr>
          <a:xfrm>
            <a:off x="374250" y="1274350"/>
            <a:ext cx="4560000" cy="3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</a:rPr>
              <a:t> </a:t>
            </a:r>
            <a:r>
              <a:rPr b="1" lang="en" sz="2400">
                <a:solidFill>
                  <a:srgbClr val="9900FF"/>
                </a:solidFill>
              </a:rPr>
              <a:t>                     G   </a:t>
            </a:r>
            <a:r>
              <a:rPr b="1" lang="en" sz="2400">
                <a:solidFill>
                  <a:srgbClr val="0000FF"/>
                </a:solidFill>
              </a:rPr>
              <a:t>Am </a:t>
            </a:r>
            <a:r>
              <a:rPr b="1" lang="en" sz="2400">
                <a:solidFill>
                  <a:srgbClr val="FFFF00"/>
                </a:solidFill>
              </a:rPr>
              <a:t>Em</a:t>
            </a:r>
            <a:endParaRPr b="1"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If it’s meant to </a:t>
            </a: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be</a:t>
            </a:r>
            <a:r>
              <a:rPr lang="en" sz="2400"/>
              <a:t>, </a:t>
            </a:r>
            <a:r>
              <a:rPr lang="en" sz="2400">
                <a:solidFill>
                  <a:srgbClr val="FFFFFF"/>
                </a:solidFill>
                <a:highlight>
                  <a:srgbClr val="0000FF"/>
                </a:highlight>
              </a:rPr>
              <a:t>it’ll</a:t>
            </a:r>
            <a:r>
              <a:rPr lang="en" sz="2400"/>
              <a:t> </a:t>
            </a:r>
            <a:r>
              <a:rPr lang="en" sz="2400">
                <a:highlight>
                  <a:srgbClr val="FFFF00"/>
                </a:highlight>
              </a:rPr>
              <a:t>be</a:t>
            </a:r>
            <a:r>
              <a:rPr lang="en" sz="2400"/>
              <a:t>, it’ll be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F0000"/>
                </a:solidFill>
              </a:rPr>
              <a:t>C</a:t>
            </a:r>
            <a:r>
              <a:rPr b="1" lang="en" sz="2400">
                <a:solidFill>
                  <a:srgbClr val="0000FF"/>
                </a:solidFill>
              </a:rPr>
              <a:t>                     </a:t>
            </a:r>
            <a:r>
              <a:rPr b="1" lang="en" sz="2400">
                <a:solidFill>
                  <a:srgbClr val="9900FF"/>
                </a:solidFill>
              </a:rPr>
              <a:t>G</a:t>
            </a:r>
            <a:r>
              <a:rPr b="1" lang="en" sz="2400">
                <a:solidFill>
                  <a:schemeClr val="dk1"/>
                </a:solidFill>
              </a:rPr>
              <a:t>                     </a:t>
            </a:r>
            <a:endParaRPr b="1" sz="24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highlight>
                  <a:srgbClr val="FF0000"/>
                </a:highlight>
              </a:rPr>
              <a:t>Baby</a:t>
            </a:r>
            <a:r>
              <a:rPr lang="en" sz="2400">
                <a:solidFill>
                  <a:schemeClr val="dk1"/>
                </a:solidFill>
              </a:rPr>
              <a:t> just let it </a:t>
            </a: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be</a:t>
            </a:r>
            <a:endParaRPr sz="2400">
              <a:solidFill>
                <a:srgbClr val="FFFFFF"/>
              </a:solidFill>
              <a:highlight>
                <a:srgbClr val="9900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0000FF"/>
                </a:solidFill>
              </a:rPr>
              <a:t> </a:t>
            </a:r>
            <a:r>
              <a:rPr b="1" lang="en" sz="2400">
                <a:solidFill>
                  <a:srgbClr val="9900FF"/>
                </a:solidFill>
              </a:rPr>
              <a:t>                     G   </a:t>
            </a:r>
            <a:r>
              <a:rPr b="1" lang="en" sz="2400">
                <a:solidFill>
                  <a:srgbClr val="0000FF"/>
                </a:solidFill>
              </a:rPr>
              <a:t>Am </a:t>
            </a:r>
            <a:r>
              <a:rPr b="1" lang="en" sz="2400">
                <a:solidFill>
                  <a:srgbClr val="FFFF00"/>
                </a:solidFill>
              </a:rPr>
              <a:t>Em</a:t>
            </a:r>
            <a:endParaRPr b="1"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If it’s meant to </a:t>
            </a: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be</a:t>
            </a:r>
            <a:r>
              <a:rPr lang="en" sz="2400">
                <a:solidFill>
                  <a:schemeClr val="dk1"/>
                </a:solidFill>
              </a:rPr>
              <a:t>, </a:t>
            </a:r>
            <a:r>
              <a:rPr lang="en" sz="2400">
                <a:solidFill>
                  <a:srgbClr val="FFFFFF"/>
                </a:solidFill>
                <a:highlight>
                  <a:srgbClr val="0000FF"/>
                </a:highlight>
              </a:rPr>
              <a:t>it’ll</a:t>
            </a:r>
            <a:r>
              <a:rPr lang="en" sz="2400">
                <a:solidFill>
                  <a:schemeClr val="dk1"/>
                </a:solidFill>
              </a:rPr>
              <a:t> </a:t>
            </a:r>
            <a:r>
              <a:rPr lang="en" sz="2400">
                <a:solidFill>
                  <a:schemeClr val="dk1"/>
                </a:solidFill>
                <a:highlight>
                  <a:srgbClr val="FFFF00"/>
                </a:highlight>
              </a:rPr>
              <a:t>be</a:t>
            </a:r>
            <a:r>
              <a:rPr lang="en" sz="2400">
                <a:solidFill>
                  <a:schemeClr val="dk1"/>
                </a:solidFill>
              </a:rPr>
              <a:t>, it’ll be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F0000"/>
                </a:solidFill>
              </a:rPr>
              <a:t>C</a:t>
            </a:r>
            <a:r>
              <a:rPr b="1" lang="en" sz="2400">
                <a:solidFill>
                  <a:srgbClr val="0000FF"/>
                </a:solidFill>
              </a:rPr>
              <a:t>                     </a:t>
            </a:r>
            <a:r>
              <a:rPr b="1" lang="en" sz="2400">
                <a:solidFill>
                  <a:srgbClr val="9900FF"/>
                </a:solidFill>
              </a:rPr>
              <a:t>G</a:t>
            </a:r>
            <a:r>
              <a:rPr b="1" lang="en" sz="2400">
                <a:solidFill>
                  <a:schemeClr val="dk1"/>
                </a:solidFill>
              </a:rPr>
              <a:t>                     </a:t>
            </a:r>
            <a:endParaRPr b="1" sz="24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highlight>
                  <a:srgbClr val="FF0000"/>
                </a:highlight>
              </a:rPr>
              <a:t>Baby</a:t>
            </a:r>
            <a:r>
              <a:rPr lang="en" sz="2400">
                <a:solidFill>
                  <a:schemeClr val="dk1"/>
                </a:solidFill>
              </a:rPr>
              <a:t> just let it </a:t>
            </a: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be</a:t>
            </a:r>
            <a:endParaRPr sz="2400">
              <a:solidFill>
                <a:srgbClr val="FFFFFF"/>
              </a:solidFill>
              <a:highlight>
                <a:srgbClr val="9900FF"/>
              </a:highlight>
            </a:endParaRPr>
          </a:p>
        </p:txBody>
      </p:sp>
      <p:sp>
        <p:nvSpPr>
          <p:cNvPr id="1586" name="Google Shape;1586;p201"/>
          <p:cNvSpPr txBox="1"/>
          <p:nvPr/>
        </p:nvSpPr>
        <p:spPr>
          <a:xfrm>
            <a:off x="4788725" y="-77200"/>
            <a:ext cx="44358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587" name="Google Shape;1587;p201"/>
          <p:cNvSpPr txBox="1"/>
          <p:nvPr>
            <p:ph idx="4294967295" type="title"/>
          </p:nvPr>
        </p:nvSpPr>
        <p:spPr>
          <a:xfrm>
            <a:off x="307500" y="-28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highlight>
                  <a:srgbClr val="FFFFFF"/>
                </a:highlight>
              </a:rPr>
              <a:t>Meant to Be</a:t>
            </a:r>
            <a:endParaRPr sz="3600">
              <a:highlight>
                <a:srgbClr val="FFFFFF"/>
              </a:highlight>
            </a:endParaRPr>
          </a:p>
        </p:txBody>
      </p:sp>
      <p:grpSp>
        <p:nvGrpSpPr>
          <p:cNvPr id="1588" name="Google Shape;1588;p201"/>
          <p:cNvGrpSpPr/>
          <p:nvPr/>
        </p:nvGrpSpPr>
        <p:grpSpPr>
          <a:xfrm>
            <a:off x="5992237" y="614489"/>
            <a:ext cx="2709768" cy="4292230"/>
            <a:chOff x="5640950" y="1472184"/>
            <a:chExt cx="1884925" cy="3566160"/>
          </a:xfrm>
        </p:grpSpPr>
        <p:pic>
          <p:nvPicPr>
            <p:cNvPr id="1589" name="Google Shape;1589;p20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11475" y="3383280"/>
              <a:ext cx="914400" cy="16507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0" name="Google Shape;1590;p20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40950" y="1475658"/>
              <a:ext cx="914400" cy="1650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1" name="Google Shape;1591;p20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598375" y="1472184"/>
              <a:ext cx="916819" cy="16550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2" name="Google Shape;1592;p20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641848" y="3383280"/>
              <a:ext cx="916818" cy="165506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596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p202"/>
          <p:cNvSpPr txBox="1"/>
          <p:nvPr/>
        </p:nvSpPr>
        <p:spPr>
          <a:xfrm>
            <a:off x="374250" y="1274350"/>
            <a:ext cx="8387100" cy="3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</a:rPr>
              <a:t>            </a:t>
            </a:r>
            <a:r>
              <a:rPr b="1" lang="en" sz="2400"/>
              <a:t>         </a:t>
            </a:r>
            <a:r>
              <a:rPr b="1" lang="en" sz="2400">
                <a:solidFill>
                  <a:srgbClr val="9900FF"/>
                </a:solidFill>
              </a:rPr>
              <a:t>G                   </a:t>
            </a:r>
            <a:r>
              <a:rPr b="1" lang="en" sz="2400">
                <a:solidFill>
                  <a:srgbClr val="0000FF"/>
                </a:solidFill>
              </a:rPr>
              <a:t>Am</a:t>
            </a:r>
            <a:r>
              <a:rPr b="1" lang="en" sz="2400">
                <a:solidFill>
                  <a:srgbClr val="9900FF"/>
                </a:solidFill>
              </a:rPr>
              <a:t>             </a:t>
            </a:r>
            <a:endParaRPr b="1" sz="24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So won’t you </a:t>
            </a: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ride</a:t>
            </a:r>
            <a:r>
              <a:rPr lang="en" sz="2400"/>
              <a:t> with me, </a:t>
            </a:r>
            <a:r>
              <a:rPr lang="en" sz="2400">
                <a:solidFill>
                  <a:srgbClr val="FFFFFF"/>
                </a:solidFill>
                <a:highlight>
                  <a:srgbClr val="0000FF"/>
                </a:highlight>
              </a:rPr>
              <a:t>ride</a:t>
            </a:r>
            <a:r>
              <a:rPr lang="en" sz="2400"/>
              <a:t> with me?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FFF00"/>
                </a:solidFill>
              </a:rPr>
              <a:t>Em</a:t>
            </a:r>
            <a:r>
              <a:rPr b="1" lang="en" sz="2400">
                <a:solidFill>
                  <a:srgbClr val="0000FF"/>
                </a:solidFill>
              </a:rPr>
              <a:t>                   </a:t>
            </a:r>
            <a:r>
              <a:rPr b="1" lang="en" sz="2400">
                <a:solidFill>
                  <a:srgbClr val="FF0000"/>
                </a:solidFill>
              </a:rPr>
              <a:t>C</a:t>
            </a:r>
            <a:r>
              <a:rPr b="1" lang="en" sz="2400">
                <a:solidFill>
                  <a:srgbClr val="0000FF"/>
                </a:solidFill>
              </a:rPr>
              <a:t>          </a:t>
            </a:r>
            <a:r>
              <a:rPr b="1" lang="en" sz="2400">
                <a:solidFill>
                  <a:schemeClr val="dk1"/>
                </a:solidFill>
              </a:rPr>
              <a:t>                     </a:t>
            </a:r>
            <a:endParaRPr b="1" sz="24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highlight>
                  <a:srgbClr val="FFFF00"/>
                </a:highlight>
              </a:rPr>
              <a:t>See</a:t>
            </a:r>
            <a:r>
              <a:rPr lang="en" sz="2400">
                <a:solidFill>
                  <a:schemeClr val="dk1"/>
                </a:solidFill>
              </a:rPr>
              <a:t> where this </a:t>
            </a:r>
            <a:r>
              <a:rPr lang="en" sz="2400">
                <a:solidFill>
                  <a:srgbClr val="FFFFFF"/>
                </a:solidFill>
                <a:highlight>
                  <a:srgbClr val="FF0000"/>
                </a:highlight>
              </a:rPr>
              <a:t>thing</a:t>
            </a:r>
            <a:r>
              <a:rPr lang="en" sz="2400">
                <a:solidFill>
                  <a:schemeClr val="dk1"/>
                </a:solidFill>
              </a:rPr>
              <a:t> goes</a:t>
            </a:r>
            <a:endParaRPr b="1" sz="24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0000FF"/>
                </a:solidFill>
              </a:rPr>
              <a:t> </a:t>
            </a:r>
            <a:r>
              <a:rPr b="1" lang="en" sz="2400">
                <a:solidFill>
                  <a:srgbClr val="9900FF"/>
                </a:solidFill>
              </a:rPr>
              <a:t>                      G  </a:t>
            </a:r>
            <a:r>
              <a:rPr b="1" lang="en" sz="2400">
                <a:solidFill>
                  <a:srgbClr val="0000FF"/>
                </a:solidFill>
              </a:rPr>
              <a:t>Am </a:t>
            </a:r>
            <a:r>
              <a:rPr b="1" lang="en" sz="2400">
                <a:solidFill>
                  <a:srgbClr val="FFFF00"/>
                </a:solidFill>
              </a:rPr>
              <a:t>Em</a:t>
            </a:r>
            <a:endParaRPr b="1"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If it’s meant to </a:t>
            </a: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be</a:t>
            </a:r>
            <a:r>
              <a:rPr lang="en" sz="2400">
                <a:solidFill>
                  <a:schemeClr val="dk1"/>
                </a:solidFill>
              </a:rPr>
              <a:t>, </a:t>
            </a:r>
            <a:r>
              <a:rPr lang="en" sz="2400">
                <a:solidFill>
                  <a:srgbClr val="FFFFFF"/>
                </a:solidFill>
                <a:highlight>
                  <a:srgbClr val="0000FF"/>
                </a:highlight>
              </a:rPr>
              <a:t>it’ll</a:t>
            </a:r>
            <a:r>
              <a:rPr lang="en" sz="2400">
                <a:solidFill>
                  <a:schemeClr val="dk1"/>
                </a:solidFill>
              </a:rPr>
              <a:t> </a:t>
            </a:r>
            <a:r>
              <a:rPr lang="en" sz="2400">
                <a:solidFill>
                  <a:schemeClr val="dk1"/>
                </a:solidFill>
                <a:highlight>
                  <a:srgbClr val="FFFF00"/>
                </a:highlight>
              </a:rPr>
              <a:t>be</a:t>
            </a:r>
            <a:r>
              <a:rPr lang="en" sz="2400">
                <a:solidFill>
                  <a:schemeClr val="dk1"/>
                </a:solidFill>
              </a:rPr>
              <a:t>, it’ll be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F0000"/>
                </a:solidFill>
              </a:rPr>
              <a:t>C</a:t>
            </a:r>
            <a:r>
              <a:rPr b="1" lang="en" sz="2400">
                <a:solidFill>
                  <a:srgbClr val="0000FF"/>
                </a:solidFill>
              </a:rPr>
              <a:t>                             </a:t>
            </a:r>
            <a:r>
              <a:rPr b="1" lang="en" sz="2400">
                <a:solidFill>
                  <a:srgbClr val="9900FF"/>
                </a:solidFill>
              </a:rPr>
              <a:t>G</a:t>
            </a:r>
            <a:r>
              <a:rPr b="1" lang="en" sz="2400">
                <a:solidFill>
                  <a:schemeClr val="dk1"/>
                </a:solidFill>
              </a:rPr>
              <a:t>                     </a:t>
            </a:r>
            <a:endParaRPr b="1" sz="24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highlight>
                  <a:srgbClr val="FF0000"/>
                </a:highlight>
              </a:rPr>
              <a:t>Baby</a:t>
            </a:r>
            <a:r>
              <a:rPr lang="en" sz="2400">
                <a:solidFill>
                  <a:schemeClr val="dk1"/>
                </a:solidFill>
              </a:rPr>
              <a:t> if it’s meant to </a:t>
            </a: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be</a:t>
            </a:r>
            <a:endParaRPr b="1" sz="2400">
              <a:solidFill>
                <a:srgbClr val="9900FF"/>
              </a:solidFill>
            </a:endParaRPr>
          </a:p>
        </p:txBody>
      </p:sp>
      <p:sp>
        <p:nvSpPr>
          <p:cNvPr id="1598" name="Google Shape;1598;p202"/>
          <p:cNvSpPr txBox="1"/>
          <p:nvPr/>
        </p:nvSpPr>
        <p:spPr>
          <a:xfrm>
            <a:off x="4788725" y="-77200"/>
            <a:ext cx="44358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599" name="Google Shape;1599;p202"/>
          <p:cNvSpPr txBox="1"/>
          <p:nvPr>
            <p:ph idx="4294967295" type="title"/>
          </p:nvPr>
        </p:nvSpPr>
        <p:spPr>
          <a:xfrm>
            <a:off x="307500" y="47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highlight>
                  <a:srgbClr val="FFFFFF"/>
                </a:highlight>
              </a:rPr>
              <a:t>Meant to Be</a:t>
            </a:r>
            <a:endParaRPr sz="3600">
              <a:highlight>
                <a:srgbClr val="FFFFFF"/>
              </a:highlight>
            </a:endParaRPr>
          </a:p>
        </p:txBody>
      </p:sp>
      <p:grpSp>
        <p:nvGrpSpPr>
          <p:cNvPr id="1600" name="Google Shape;1600;p202"/>
          <p:cNvGrpSpPr/>
          <p:nvPr/>
        </p:nvGrpSpPr>
        <p:grpSpPr>
          <a:xfrm>
            <a:off x="5992237" y="614489"/>
            <a:ext cx="2709768" cy="4292230"/>
            <a:chOff x="5640950" y="1472184"/>
            <a:chExt cx="1884925" cy="3566160"/>
          </a:xfrm>
        </p:grpSpPr>
        <p:pic>
          <p:nvPicPr>
            <p:cNvPr id="1601" name="Google Shape;1601;p20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11475" y="3383280"/>
              <a:ext cx="914400" cy="16507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2" name="Google Shape;1602;p20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40950" y="1475658"/>
              <a:ext cx="914400" cy="1650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3" name="Google Shape;1603;p20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598375" y="1472184"/>
              <a:ext cx="916819" cy="16550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4" name="Google Shape;1604;p20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641848" y="3383280"/>
              <a:ext cx="916818" cy="165506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608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203"/>
          <p:cNvSpPr txBox="1"/>
          <p:nvPr/>
        </p:nvSpPr>
        <p:spPr>
          <a:xfrm>
            <a:off x="374250" y="1274350"/>
            <a:ext cx="8387100" cy="3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</a:rPr>
              <a:t>          </a:t>
            </a:r>
            <a:r>
              <a:rPr b="1" lang="en" sz="2400">
                <a:solidFill>
                  <a:schemeClr val="dk1"/>
                </a:solidFill>
              </a:rPr>
              <a:t>      </a:t>
            </a:r>
            <a:r>
              <a:rPr b="1" lang="en" sz="2400">
                <a:solidFill>
                  <a:srgbClr val="9900FF"/>
                </a:solidFill>
              </a:rPr>
              <a:t>G    </a:t>
            </a:r>
            <a:r>
              <a:rPr b="1" lang="en" sz="2400">
                <a:solidFill>
                  <a:srgbClr val="0000FF"/>
                </a:solidFill>
              </a:rPr>
              <a:t>Am</a:t>
            </a:r>
            <a:r>
              <a:rPr b="1" lang="en" sz="2400">
                <a:solidFill>
                  <a:srgbClr val="9900FF"/>
                </a:solidFill>
              </a:rPr>
              <a:t>         </a:t>
            </a:r>
            <a:r>
              <a:rPr b="1" lang="en" sz="2400">
                <a:solidFill>
                  <a:srgbClr val="FFFF00"/>
                </a:solidFill>
              </a:rPr>
              <a:t>Em</a:t>
            </a:r>
            <a:r>
              <a:rPr b="1" lang="en" sz="2400">
                <a:solidFill>
                  <a:srgbClr val="9900FF"/>
                </a:solidFill>
              </a:rPr>
              <a:t>             </a:t>
            </a:r>
            <a:endParaRPr b="1" sz="24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So c’mon </a:t>
            </a: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ride</a:t>
            </a:r>
            <a:r>
              <a:rPr lang="en" sz="2400">
                <a:solidFill>
                  <a:schemeClr val="dk1"/>
                </a:solidFill>
              </a:rPr>
              <a:t> </a:t>
            </a:r>
            <a:r>
              <a:rPr lang="en" sz="2400">
                <a:solidFill>
                  <a:srgbClr val="FFFFFF"/>
                </a:solidFill>
                <a:highlight>
                  <a:srgbClr val="0000FF"/>
                </a:highlight>
              </a:rPr>
              <a:t>with</a:t>
            </a:r>
            <a:r>
              <a:rPr lang="en" sz="2400">
                <a:solidFill>
                  <a:schemeClr val="dk1"/>
                </a:solidFill>
              </a:rPr>
              <a:t> me,</a:t>
            </a:r>
            <a:r>
              <a:rPr lang="en" sz="2400"/>
              <a:t> </a:t>
            </a:r>
            <a:r>
              <a:rPr lang="en" sz="2400">
                <a:highlight>
                  <a:srgbClr val="FFFF00"/>
                </a:highlight>
              </a:rPr>
              <a:t>ride</a:t>
            </a:r>
            <a:r>
              <a:rPr lang="en" sz="2400"/>
              <a:t> wit</a:t>
            </a:r>
            <a:r>
              <a:rPr lang="en" sz="2400">
                <a:solidFill>
                  <a:schemeClr val="dk1"/>
                </a:solidFill>
              </a:rPr>
              <a:t>h me?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</a:rPr>
              <a:t>C</a:t>
            </a:r>
            <a:r>
              <a:rPr b="1" lang="en" sz="2400">
                <a:solidFill>
                  <a:srgbClr val="0000FF"/>
                </a:solidFill>
              </a:rPr>
              <a:t>          </a:t>
            </a:r>
            <a:r>
              <a:rPr b="1" lang="en" sz="2400">
                <a:solidFill>
                  <a:schemeClr val="dk1"/>
                </a:solidFill>
              </a:rPr>
              <a:t>            </a:t>
            </a:r>
            <a:r>
              <a:rPr b="1" lang="en" sz="2400">
                <a:solidFill>
                  <a:srgbClr val="9900FF"/>
                </a:solidFill>
              </a:rPr>
              <a:t>G</a:t>
            </a:r>
            <a:r>
              <a:rPr b="1" lang="en" sz="2400">
                <a:solidFill>
                  <a:schemeClr val="dk1"/>
                </a:solidFill>
              </a:rPr>
              <a:t>         </a:t>
            </a:r>
            <a:endParaRPr b="1" sz="24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highlight>
                  <a:srgbClr val="FF0000"/>
                </a:highlight>
              </a:rPr>
              <a:t>See</a:t>
            </a:r>
            <a:r>
              <a:rPr lang="en" sz="2400">
                <a:solidFill>
                  <a:schemeClr val="dk1"/>
                </a:solidFill>
              </a:rPr>
              <a:t> where this </a:t>
            </a: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thing</a:t>
            </a:r>
            <a:r>
              <a:rPr lang="en" sz="2400">
                <a:solidFill>
                  <a:schemeClr val="dk1"/>
                </a:solidFill>
              </a:rPr>
              <a:t> goes</a:t>
            </a:r>
            <a:endParaRPr b="1" sz="24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0000FF"/>
                </a:solidFill>
              </a:rPr>
              <a:t>          </a:t>
            </a:r>
            <a:r>
              <a:rPr b="1" lang="en" sz="2400">
                <a:solidFill>
                  <a:schemeClr val="dk1"/>
                </a:solidFill>
              </a:rPr>
              <a:t>      </a:t>
            </a:r>
            <a:r>
              <a:rPr b="1" lang="en" sz="2400">
                <a:solidFill>
                  <a:srgbClr val="9900FF"/>
                </a:solidFill>
              </a:rPr>
              <a:t>G    </a:t>
            </a:r>
            <a:r>
              <a:rPr b="1" lang="en" sz="2400">
                <a:solidFill>
                  <a:srgbClr val="0000FF"/>
                </a:solidFill>
              </a:rPr>
              <a:t>Am</a:t>
            </a:r>
            <a:r>
              <a:rPr b="1" lang="en" sz="2400">
                <a:solidFill>
                  <a:srgbClr val="9900FF"/>
                </a:solidFill>
              </a:rPr>
              <a:t>         </a:t>
            </a:r>
            <a:r>
              <a:rPr b="1" lang="en" sz="2400">
                <a:solidFill>
                  <a:srgbClr val="FFFF00"/>
                </a:solidFill>
              </a:rPr>
              <a:t>Em</a:t>
            </a:r>
            <a:r>
              <a:rPr b="1" lang="en" sz="2400">
                <a:solidFill>
                  <a:srgbClr val="9900FF"/>
                </a:solidFill>
              </a:rPr>
              <a:t>             </a:t>
            </a:r>
            <a:endParaRPr b="1" sz="24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So c’mon </a:t>
            </a: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ride</a:t>
            </a:r>
            <a:r>
              <a:rPr lang="en" sz="2400">
                <a:solidFill>
                  <a:schemeClr val="dk1"/>
                </a:solidFill>
              </a:rPr>
              <a:t> </a:t>
            </a:r>
            <a:r>
              <a:rPr lang="en" sz="2400">
                <a:solidFill>
                  <a:srgbClr val="FFFFFF"/>
                </a:solidFill>
                <a:highlight>
                  <a:srgbClr val="0000FF"/>
                </a:highlight>
              </a:rPr>
              <a:t>with</a:t>
            </a:r>
            <a:r>
              <a:rPr lang="en" sz="2400">
                <a:solidFill>
                  <a:schemeClr val="dk1"/>
                </a:solidFill>
              </a:rPr>
              <a:t> me, </a:t>
            </a:r>
            <a:r>
              <a:rPr lang="en" sz="2400">
                <a:solidFill>
                  <a:schemeClr val="dk1"/>
                </a:solidFill>
                <a:highlight>
                  <a:srgbClr val="FFFF00"/>
                </a:highlight>
              </a:rPr>
              <a:t>ride</a:t>
            </a:r>
            <a:r>
              <a:rPr lang="en" sz="2400">
                <a:solidFill>
                  <a:schemeClr val="dk1"/>
                </a:solidFill>
              </a:rPr>
              <a:t> with me?</a:t>
            </a:r>
            <a:endParaRPr b="1" sz="2400">
              <a:solidFill>
                <a:srgbClr val="9900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F0000"/>
                </a:solidFill>
              </a:rPr>
              <a:t>C                              </a:t>
            </a:r>
            <a:r>
              <a:rPr b="1" lang="en" sz="2400">
                <a:solidFill>
                  <a:srgbClr val="9900FF"/>
                </a:solidFill>
              </a:rPr>
              <a:t>G</a:t>
            </a:r>
            <a:endParaRPr b="1" sz="2400">
              <a:solidFill>
                <a:srgbClr val="9900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highlight>
                  <a:srgbClr val="FF0000"/>
                </a:highlight>
              </a:rPr>
              <a:t>Baby</a:t>
            </a:r>
            <a:r>
              <a:rPr lang="en" sz="2400">
                <a:solidFill>
                  <a:schemeClr val="dk1"/>
                </a:solidFill>
              </a:rPr>
              <a:t>, if it’s meant to </a:t>
            </a: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be</a:t>
            </a:r>
            <a:endParaRPr sz="2400">
              <a:solidFill>
                <a:srgbClr val="FFFFFF"/>
              </a:solidFill>
              <a:highlight>
                <a:srgbClr val="9900FF"/>
              </a:highlight>
            </a:endParaRPr>
          </a:p>
        </p:txBody>
      </p:sp>
      <p:sp>
        <p:nvSpPr>
          <p:cNvPr id="1610" name="Google Shape;1610;p203"/>
          <p:cNvSpPr txBox="1"/>
          <p:nvPr/>
        </p:nvSpPr>
        <p:spPr>
          <a:xfrm>
            <a:off x="4788725" y="-77200"/>
            <a:ext cx="44358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611" name="Google Shape;1611;p203"/>
          <p:cNvSpPr txBox="1"/>
          <p:nvPr>
            <p:ph idx="4294967295" type="title"/>
          </p:nvPr>
        </p:nvSpPr>
        <p:spPr>
          <a:xfrm>
            <a:off x="307500" y="47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highlight>
                  <a:srgbClr val="FFFFFF"/>
                </a:highlight>
              </a:rPr>
              <a:t>Meant to Be</a:t>
            </a:r>
            <a:endParaRPr sz="3600">
              <a:highlight>
                <a:srgbClr val="FFFFFF"/>
              </a:highlight>
            </a:endParaRPr>
          </a:p>
        </p:txBody>
      </p:sp>
      <p:grpSp>
        <p:nvGrpSpPr>
          <p:cNvPr id="1612" name="Google Shape;1612;p203"/>
          <p:cNvGrpSpPr/>
          <p:nvPr/>
        </p:nvGrpSpPr>
        <p:grpSpPr>
          <a:xfrm>
            <a:off x="5992237" y="614489"/>
            <a:ext cx="2709768" cy="4292230"/>
            <a:chOff x="5640950" y="1472184"/>
            <a:chExt cx="1884925" cy="3566160"/>
          </a:xfrm>
        </p:grpSpPr>
        <p:pic>
          <p:nvPicPr>
            <p:cNvPr id="1613" name="Google Shape;1613;p20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11475" y="3383280"/>
              <a:ext cx="914400" cy="16507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4" name="Google Shape;1614;p20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40950" y="1475658"/>
              <a:ext cx="914400" cy="1650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5" name="Google Shape;1615;p20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598375" y="1472184"/>
              <a:ext cx="916819" cy="16550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6" name="Google Shape;1616;p20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641848" y="3383280"/>
              <a:ext cx="916818" cy="165506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620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204"/>
          <p:cNvSpPr txBox="1"/>
          <p:nvPr/>
        </p:nvSpPr>
        <p:spPr>
          <a:xfrm>
            <a:off x="374250" y="1274350"/>
            <a:ext cx="8387100" cy="3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</a:rPr>
              <a:t>     </a:t>
            </a:r>
            <a:r>
              <a:rPr b="1" lang="en" sz="2400">
                <a:solidFill>
                  <a:srgbClr val="9900FF"/>
                </a:solidFill>
              </a:rPr>
              <a:t>           G                       </a:t>
            </a:r>
            <a:endParaRPr b="1" sz="24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Maybe we </a:t>
            </a: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do</a:t>
            </a:r>
            <a:endParaRPr sz="2400">
              <a:solidFill>
                <a:srgbClr val="FFFFFF"/>
              </a:solidFill>
              <a:highlight>
                <a:srgbClr val="9900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0000FF"/>
                </a:solidFill>
              </a:rPr>
              <a:t>Am</a:t>
            </a:r>
            <a:r>
              <a:rPr b="1" lang="en" sz="2400">
                <a:solidFill>
                  <a:srgbClr val="9900FF"/>
                </a:solidFill>
              </a:rPr>
              <a:t>           </a:t>
            </a:r>
            <a:r>
              <a:rPr b="1" lang="en" sz="2400">
                <a:solidFill>
                  <a:srgbClr val="FFFF00"/>
                </a:solidFill>
              </a:rPr>
              <a:t>Em</a:t>
            </a:r>
            <a:r>
              <a:rPr b="1" lang="en" sz="2400">
                <a:solidFill>
                  <a:srgbClr val="9900FF"/>
                </a:solidFill>
              </a:rPr>
              <a:t>     </a:t>
            </a:r>
            <a:endParaRPr b="1" sz="24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highlight>
                  <a:srgbClr val="0000FF"/>
                </a:highlight>
              </a:rPr>
              <a:t>Maybe</a:t>
            </a:r>
            <a:r>
              <a:rPr lang="en" sz="2400">
                <a:solidFill>
                  <a:schemeClr val="dk1"/>
                </a:solidFill>
              </a:rPr>
              <a:t> we </a:t>
            </a:r>
            <a:r>
              <a:rPr lang="en" sz="2400">
                <a:solidFill>
                  <a:schemeClr val="dk1"/>
                </a:solidFill>
                <a:highlight>
                  <a:srgbClr val="FFFF00"/>
                </a:highlight>
              </a:rPr>
              <a:t>don’t</a:t>
            </a:r>
            <a:endParaRPr b="1" sz="2400">
              <a:solidFill>
                <a:srgbClr val="0000FF"/>
              </a:solidFill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0000FF"/>
                </a:solidFill>
              </a:rPr>
              <a:t>                 </a:t>
            </a:r>
            <a:r>
              <a:rPr b="1" lang="en" sz="2400">
                <a:solidFill>
                  <a:srgbClr val="FF0000"/>
                </a:solidFill>
              </a:rPr>
              <a:t>C</a:t>
            </a:r>
            <a:endParaRPr b="1" sz="24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Maybe we </a:t>
            </a:r>
            <a:r>
              <a:rPr lang="en" sz="2400">
                <a:solidFill>
                  <a:srgbClr val="FFFFFF"/>
                </a:solidFill>
                <a:highlight>
                  <a:srgbClr val="FF0000"/>
                </a:highlight>
              </a:rPr>
              <a:t>will</a:t>
            </a:r>
            <a:endParaRPr sz="240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FF"/>
                </a:solidFill>
              </a:rPr>
              <a:t>G                      </a:t>
            </a:r>
            <a:endParaRPr b="1" sz="24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Maybe</a:t>
            </a:r>
            <a:r>
              <a:rPr lang="en" sz="2400">
                <a:solidFill>
                  <a:schemeClr val="dk1"/>
                </a:solidFill>
              </a:rPr>
              <a:t> we won’t</a:t>
            </a:r>
            <a:endParaRPr sz="2400"/>
          </a:p>
        </p:txBody>
      </p:sp>
      <p:sp>
        <p:nvSpPr>
          <p:cNvPr id="1622" name="Google Shape;1622;p204"/>
          <p:cNvSpPr txBox="1"/>
          <p:nvPr/>
        </p:nvSpPr>
        <p:spPr>
          <a:xfrm>
            <a:off x="4788725" y="-77200"/>
            <a:ext cx="44358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623" name="Google Shape;1623;p204"/>
          <p:cNvSpPr txBox="1"/>
          <p:nvPr>
            <p:ph idx="4294967295" type="title"/>
          </p:nvPr>
        </p:nvSpPr>
        <p:spPr>
          <a:xfrm>
            <a:off x="307500" y="47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highlight>
                  <a:srgbClr val="FFFFFF"/>
                </a:highlight>
              </a:rPr>
              <a:t>Meant to Be</a:t>
            </a:r>
            <a:endParaRPr sz="3600">
              <a:highlight>
                <a:srgbClr val="FFFFFF"/>
              </a:highlight>
            </a:endParaRPr>
          </a:p>
        </p:txBody>
      </p:sp>
      <p:grpSp>
        <p:nvGrpSpPr>
          <p:cNvPr id="1624" name="Google Shape;1624;p204"/>
          <p:cNvGrpSpPr/>
          <p:nvPr/>
        </p:nvGrpSpPr>
        <p:grpSpPr>
          <a:xfrm>
            <a:off x="5992237" y="614489"/>
            <a:ext cx="2709768" cy="4292230"/>
            <a:chOff x="5640950" y="1472184"/>
            <a:chExt cx="1884925" cy="3566160"/>
          </a:xfrm>
        </p:grpSpPr>
        <p:pic>
          <p:nvPicPr>
            <p:cNvPr id="1625" name="Google Shape;1625;p20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11475" y="3383280"/>
              <a:ext cx="914400" cy="16507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6" name="Google Shape;1626;p20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40950" y="1475658"/>
              <a:ext cx="914400" cy="1650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7" name="Google Shape;1627;p20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598375" y="1472184"/>
              <a:ext cx="916819" cy="16550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8" name="Google Shape;1628;p20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641848" y="3383280"/>
              <a:ext cx="916818" cy="165506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632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205"/>
          <p:cNvSpPr txBox="1"/>
          <p:nvPr/>
        </p:nvSpPr>
        <p:spPr>
          <a:xfrm>
            <a:off x="374250" y="1274350"/>
            <a:ext cx="8387100" cy="3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(N.C.)</a:t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If it’s meant to be, it’ll be, it’ll be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0000FF"/>
                </a:solidFill>
              </a:rPr>
              <a:t>                        </a:t>
            </a:r>
            <a:r>
              <a:rPr b="1" lang="en" sz="2400">
                <a:solidFill>
                  <a:schemeClr val="dk1"/>
                </a:solidFill>
              </a:rPr>
              <a:t>                  </a:t>
            </a:r>
            <a:endParaRPr b="1" sz="24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Baby just let it be</a:t>
            </a:r>
            <a:endParaRPr b="1" sz="24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If it’s meant to be it’ll be, it’ll be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Baby just let it be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634" name="Google Shape;1634;p205"/>
          <p:cNvSpPr txBox="1"/>
          <p:nvPr/>
        </p:nvSpPr>
        <p:spPr>
          <a:xfrm>
            <a:off x="4788725" y="-77200"/>
            <a:ext cx="44358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635" name="Google Shape;1635;p205"/>
          <p:cNvSpPr txBox="1"/>
          <p:nvPr>
            <p:ph idx="4294967295" type="title"/>
          </p:nvPr>
        </p:nvSpPr>
        <p:spPr>
          <a:xfrm>
            <a:off x="307500" y="124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highlight>
                  <a:srgbClr val="FFFFFF"/>
                </a:highlight>
              </a:rPr>
              <a:t>Meant to Be</a:t>
            </a:r>
            <a:endParaRPr sz="3600"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639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p206"/>
          <p:cNvSpPr txBox="1"/>
          <p:nvPr/>
        </p:nvSpPr>
        <p:spPr>
          <a:xfrm>
            <a:off x="374250" y="1274350"/>
            <a:ext cx="8387100" cy="3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</a:rPr>
              <a:t>            </a:t>
            </a:r>
            <a:r>
              <a:rPr b="1" lang="en" sz="2400"/>
              <a:t>         </a:t>
            </a:r>
            <a:r>
              <a:rPr b="1" lang="en" sz="2400">
                <a:solidFill>
                  <a:srgbClr val="9900FF"/>
                </a:solidFill>
              </a:rPr>
              <a:t>G                   </a:t>
            </a:r>
            <a:r>
              <a:rPr b="1" lang="en" sz="2400">
                <a:solidFill>
                  <a:srgbClr val="0000FF"/>
                </a:solidFill>
              </a:rPr>
              <a:t>Am</a:t>
            </a:r>
            <a:r>
              <a:rPr b="1" lang="en" sz="2400">
                <a:solidFill>
                  <a:srgbClr val="9900FF"/>
                </a:solidFill>
              </a:rPr>
              <a:t>             </a:t>
            </a:r>
            <a:endParaRPr b="1" sz="24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So won’t you </a:t>
            </a: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ride</a:t>
            </a:r>
            <a:r>
              <a:rPr lang="en" sz="2400"/>
              <a:t> with me, </a:t>
            </a:r>
            <a:r>
              <a:rPr lang="en" sz="2400">
                <a:solidFill>
                  <a:srgbClr val="FFFFFF"/>
                </a:solidFill>
                <a:highlight>
                  <a:srgbClr val="0000FF"/>
                </a:highlight>
              </a:rPr>
              <a:t>ride</a:t>
            </a:r>
            <a:r>
              <a:rPr lang="en" sz="2400"/>
              <a:t> with me?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FFF00"/>
                </a:solidFill>
              </a:rPr>
              <a:t>Em</a:t>
            </a:r>
            <a:r>
              <a:rPr b="1" lang="en" sz="2400">
                <a:solidFill>
                  <a:srgbClr val="0000FF"/>
                </a:solidFill>
              </a:rPr>
              <a:t>                   </a:t>
            </a:r>
            <a:r>
              <a:rPr b="1" lang="en" sz="2400">
                <a:solidFill>
                  <a:srgbClr val="FF0000"/>
                </a:solidFill>
              </a:rPr>
              <a:t>C</a:t>
            </a:r>
            <a:r>
              <a:rPr b="1" lang="en" sz="2400">
                <a:solidFill>
                  <a:srgbClr val="0000FF"/>
                </a:solidFill>
              </a:rPr>
              <a:t>          </a:t>
            </a:r>
            <a:r>
              <a:rPr b="1" lang="en" sz="2400">
                <a:solidFill>
                  <a:schemeClr val="dk1"/>
                </a:solidFill>
              </a:rPr>
              <a:t>                     </a:t>
            </a:r>
            <a:endParaRPr b="1" sz="24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highlight>
                  <a:srgbClr val="FFFF00"/>
                </a:highlight>
              </a:rPr>
              <a:t>See</a:t>
            </a:r>
            <a:r>
              <a:rPr lang="en" sz="2400">
                <a:solidFill>
                  <a:schemeClr val="dk1"/>
                </a:solidFill>
              </a:rPr>
              <a:t> where this </a:t>
            </a:r>
            <a:r>
              <a:rPr lang="en" sz="2400">
                <a:solidFill>
                  <a:srgbClr val="FFFFFF"/>
                </a:solidFill>
                <a:highlight>
                  <a:srgbClr val="FF0000"/>
                </a:highlight>
              </a:rPr>
              <a:t>thing</a:t>
            </a:r>
            <a:r>
              <a:rPr lang="en" sz="2400">
                <a:solidFill>
                  <a:schemeClr val="dk1"/>
                </a:solidFill>
              </a:rPr>
              <a:t> goes</a:t>
            </a:r>
            <a:endParaRPr b="1" sz="24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0000FF"/>
                </a:solidFill>
              </a:rPr>
              <a:t> </a:t>
            </a:r>
            <a:r>
              <a:rPr b="1" lang="en" sz="2400">
                <a:solidFill>
                  <a:srgbClr val="9900FF"/>
                </a:solidFill>
              </a:rPr>
              <a:t>                     G   </a:t>
            </a:r>
            <a:r>
              <a:rPr b="1" lang="en" sz="2400">
                <a:solidFill>
                  <a:srgbClr val="0000FF"/>
                </a:solidFill>
              </a:rPr>
              <a:t>Am </a:t>
            </a:r>
            <a:r>
              <a:rPr b="1" lang="en" sz="2400">
                <a:solidFill>
                  <a:srgbClr val="FFFF00"/>
                </a:solidFill>
              </a:rPr>
              <a:t>Em</a:t>
            </a:r>
            <a:endParaRPr b="1"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If it’s meant to </a:t>
            </a: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be</a:t>
            </a:r>
            <a:r>
              <a:rPr lang="en" sz="2400">
                <a:solidFill>
                  <a:schemeClr val="dk1"/>
                </a:solidFill>
              </a:rPr>
              <a:t>, </a:t>
            </a:r>
            <a:r>
              <a:rPr lang="en" sz="2400">
                <a:solidFill>
                  <a:srgbClr val="FFFFFF"/>
                </a:solidFill>
                <a:highlight>
                  <a:srgbClr val="0000FF"/>
                </a:highlight>
              </a:rPr>
              <a:t>it’ll</a:t>
            </a:r>
            <a:r>
              <a:rPr lang="en" sz="2400">
                <a:solidFill>
                  <a:schemeClr val="dk1"/>
                </a:solidFill>
              </a:rPr>
              <a:t> </a:t>
            </a:r>
            <a:r>
              <a:rPr lang="en" sz="2400">
                <a:solidFill>
                  <a:schemeClr val="dk1"/>
                </a:solidFill>
                <a:highlight>
                  <a:srgbClr val="FFFF00"/>
                </a:highlight>
              </a:rPr>
              <a:t>be</a:t>
            </a:r>
            <a:r>
              <a:rPr lang="en" sz="2400">
                <a:solidFill>
                  <a:schemeClr val="dk1"/>
                </a:solidFill>
              </a:rPr>
              <a:t>, it’ll be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F0000"/>
                </a:solidFill>
              </a:rPr>
              <a:t>C</a:t>
            </a:r>
            <a:r>
              <a:rPr b="1" lang="en" sz="2400">
                <a:solidFill>
                  <a:srgbClr val="0000FF"/>
                </a:solidFill>
              </a:rPr>
              <a:t>                             </a:t>
            </a:r>
            <a:r>
              <a:rPr b="1" lang="en" sz="2400">
                <a:solidFill>
                  <a:srgbClr val="9900FF"/>
                </a:solidFill>
              </a:rPr>
              <a:t>G</a:t>
            </a:r>
            <a:r>
              <a:rPr b="1" lang="en" sz="2400">
                <a:solidFill>
                  <a:schemeClr val="dk1"/>
                </a:solidFill>
              </a:rPr>
              <a:t>                     </a:t>
            </a:r>
            <a:endParaRPr b="1" sz="24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highlight>
                  <a:srgbClr val="FF0000"/>
                </a:highlight>
              </a:rPr>
              <a:t>Baby</a:t>
            </a:r>
            <a:r>
              <a:rPr lang="en" sz="2400">
                <a:solidFill>
                  <a:schemeClr val="dk1"/>
                </a:solidFill>
              </a:rPr>
              <a:t> if it’s meant to </a:t>
            </a: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be</a:t>
            </a:r>
            <a:endParaRPr b="1" sz="2400">
              <a:solidFill>
                <a:srgbClr val="9900FF"/>
              </a:solidFill>
            </a:endParaRPr>
          </a:p>
        </p:txBody>
      </p:sp>
      <p:sp>
        <p:nvSpPr>
          <p:cNvPr id="1641" name="Google Shape;1641;p206"/>
          <p:cNvSpPr txBox="1"/>
          <p:nvPr/>
        </p:nvSpPr>
        <p:spPr>
          <a:xfrm>
            <a:off x="4788725" y="-77200"/>
            <a:ext cx="44358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642" name="Google Shape;1642;p206"/>
          <p:cNvSpPr txBox="1"/>
          <p:nvPr>
            <p:ph idx="4294967295" type="title"/>
          </p:nvPr>
        </p:nvSpPr>
        <p:spPr>
          <a:xfrm>
            <a:off x="307500" y="124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highlight>
                  <a:srgbClr val="FFFFFF"/>
                </a:highlight>
              </a:rPr>
              <a:t>Meant to Be</a:t>
            </a:r>
            <a:endParaRPr sz="3600">
              <a:highlight>
                <a:srgbClr val="FFFFFF"/>
              </a:highlight>
            </a:endParaRPr>
          </a:p>
        </p:txBody>
      </p:sp>
      <p:grpSp>
        <p:nvGrpSpPr>
          <p:cNvPr id="1643" name="Google Shape;1643;p206"/>
          <p:cNvGrpSpPr/>
          <p:nvPr/>
        </p:nvGrpSpPr>
        <p:grpSpPr>
          <a:xfrm>
            <a:off x="5992237" y="614489"/>
            <a:ext cx="2709768" cy="4292230"/>
            <a:chOff x="5640950" y="1472184"/>
            <a:chExt cx="1884925" cy="3566160"/>
          </a:xfrm>
        </p:grpSpPr>
        <p:pic>
          <p:nvPicPr>
            <p:cNvPr id="1644" name="Google Shape;1644;p20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11475" y="3383280"/>
              <a:ext cx="914400" cy="16507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5" name="Google Shape;1645;p20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40950" y="1475658"/>
              <a:ext cx="914400" cy="1650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6" name="Google Shape;1646;p20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598375" y="1472184"/>
              <a:ext cx="916819" cy="16550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7" name="Google Shape;1647;p20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641848" y="3383280"/>
              <a:ext cx="916818" cy="165506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p207"/>
          <p:cNvSpPr txBox="1"/>
          <p:nvPr/>
        </p:nvSpPr>
        <p:spPr>
          <a:xfrm>
            <a:off x="374250" y="1274350"/>
            <a:ext cx="4560000" cy="3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</a:rPr>
              <a:t> </a:t>
            </a:r>
            <a:r>
              <a:rPr b="1" lang="en" sz="2400">
                <a:solidFill>
                  <a:srgbClr val="9900FF"/>
                </a:solidFill>
              </a:rPr>
              <a:t>                     G   </a:t>
            </a:r>
            <a:r>
              <a:rPr b="1" lang="en" sz="2400">
                <a:solidFill>
                  <a:srgbClr val="0000FF"/>
                </a:solidFill>
              </a:rPr>
              <a:t>Am </a:t>
            </a:r>
            <a:r>
              <a:rPr b="1" lang="en" sz="2400">
                <a:solidFill>
                  <a:srgbClr val="FFFF00"/>
                </a:solidFill>
              </a:rPr>
              <a:t>Em</a:t>
            </a:r>
            <a:endParaRPr b="1"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If it’s meant to </a:t>
            </a: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be</a:t>
            </a:r>
            <a:r>
              <a:rPr lang="en" sz="2400"/>
              <a:t>, </a:t>
            </a:r>
            <a:r>
              <a:rPr lang="en" sz="2400">
                <a:solidFill>
                  <a:srgbClr val="FFFFFF"/>
                </a:solidFill>
                <a:highlight>
                  <a:srgbClr val="0000FF"/>
                </a:highlight>
              </a:rPr>
              <a:t>it’ll</a:t>
            </a:r>
            <a:r>
              <a:rPr lang="en" sz="2400"/>
              <a:t> </a:t>
            </a:r>
            <a:r>
              <a:rPr lang="en" sz="2400">
                <a:highlight>
                  <a:srgbClr val="FFFF00"/>
                </a:highlight>
              </a:rPr>
              <a:t>be</a:t>
            </a:r>
            <a:r>
              <a:rPr lang="en" sz="2400"/>
              <a:t>, it’ll be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F0000"/>
                </a:solidFill>
              </a:rPr>
              <a:t>C</a:t>
            </a:r>
            <a:r>
              <a:rPr b="1" lang="en" sz="2400">
                <a:solidFill>
                  <a:srgbClr val="0000FF"/>
                </a:solidFill>
              </a:rPr>
              <a:t>                             </a:t>
            </a:r>
            <a:r>
              <a:rPr b="1" lang="en" sz="2400">
                <a:solidFill>
                  <a:srgbClr val="9900FF"/>
                </a:solidFill>
              </a:rPr>
              <a:t>G</a:t>
            </a:r>
            <a:r>
              <a:rPr b="1" lang="en" sz="2400">
                <a:solidFill>
                  <a:schemeClr val="dk1"/>
                </a:solidFill>
              </a:rPr>
              <a:t>                     </a:t>
            </a:r>
            <a:endParaRPr b="1" sz="24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highlight>
                  <a:srgbClr val="FF0000"/>
                </a:highlight>
              </a:rPr>
              <a:t>Baby</a:t>
            </a:r>
            <a:r>
              <a:rPr lang="en" sz="2400">
                <a:solidFill>
                  <a:schemeClr val="dk1"/>
                </a:solidFill>
              </a:rPr>
              <a:t> if it’s meant to </a:t>
            </a: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be</a:t>
            </a:r>
            <a:endParaRPr sz="2400">
              <a:solidFill>
                <a:srgbClr val="FFFFFF"/>
              </a:solidFill>
              <a:highlight>
                <a:srgbClr val="9900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0000FF"/>
                </a:solidFill>
              </a:rPr>
              <a:t> </a:t>
            </a:r>
            <a:r>
              <a:rPr b="1" lang="en" sz="2400">
                <a:solidFill>
                  <a:srgbClr val="9900FF"/>
                </a:solidFill>
              </a:rPr>
              <a:t>                     G   </a:t>
            </a:r>
            <a:r>
              <a:rPr b="1" lang="en" sz="2400">
                <a:solidFill>
                  <a:srgbClr val="0000FF"/>
                </a:solidFill>
              </a:rPr>
              <a:t>Am </a:t>
            </a:r>
            <a:r>
              <a:rPr b="1" lang="en" sz="2400">
                <a:solidFill>
                  <a:srgbClr val="FFFF00"/>
                </a:solidFill>
              </a:rPr>
              <a:t>Em</a:t>
            </a:r>
            <a:endParaRPr b="1"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If it’s meant to </a:t>
            </a: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be</a:t>
            </a:r>
            <a:r>
              <a:rPr lang="en" sz="2400">
                <a:solidFill>
                  <a:schemeClr val="dk1"/>
                </a:solidFill>
              </a:rPr>
              <a:t>, </a:t>
            </a:r>
            <a:r>
              <a:rPr lang="en" sz="2400">
                <a:solidFill>
                  <a:srgbClr val="FFFFFF"/>
                </a:solidFill>
                <a:highlight>
                  <a:srgbClr val="0000FF"/>
                </a:highlight>
              </a:rPr>
              <a:t>it’ll</a:t>
            </a:r>
            <a:r>
              <a:rPr lang="en" sz="2400">
                <a:solidFill>
                  <a:schemeClr val="dk1"/>
                </a:solidFill>
              </a:rPr>
              <a:t> </a:t>
            </a:r>
            <a:r>
              <a:rPr lang="en" sz="2400">
                <a:solidFill>
                  <a:schemeClr val="dk1"/>
                </a:solidFill>
                <a:highlight>
                  <a:srgbClr val="FFFF00"/>
                </a:highlight>
              </a:rPr>
              <a:t>be</a:t>
            </a:r>
            <a:r>
              <a:rPr lang="en" sz="2400">
                <a:solidFill>
                  <a:schemeClr val="dk1"/>
                </a:solidFill>
              </a:rPr>
              <a:t>, it’ll be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F0000"/>
                </a:solidFill>
              </a:rPr>
              <a:t>C</a:t>
            </a:r>
            <a:r>
              <a:rPr b="1" lang="en" sz="2400">
                <a:solidFill>
                  <a:srgbClr val="0000FF"/>
                </a:solidFill>
              </a:rPr>
              <a:t>                     </a:t>
            </a:r>
            <a:r>
              <a:rPr b="1" lang="en" sz="2400">
                <a:solidFill>
                  <a:srgbClr val="9900FF"/>
                </a:solidFill>
              </a:rPr>
              <a:t>G</a:t>
            </a:r>
            <a:r>
              <a:rPr b="1" lang="en" sz="2400">
                <a:solidFill>
                  <a:schemeClr val="dk1"/>
                </a:solidFill>
              </a:rPr>
              <a:t>                     </a:t>
            </a:r>
            <a:endParaRPr b="1" sz="24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highlight>
                  <a:srgbClr val="FF0000"/>
                </a:highlight>
              </a:rPr>
              <a:t>Baby</a:t>
            </a:r>
            <a:r>
              <a:rPr lang="en" sz="2400">
                <a:solidFill>
                  <a:schemeClr val="dk1"/>
                </a:solidFill>
              </a:rPr>
              <a:t> if it’s meant to </a:t>
            </a: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be</a:t>
            </a:r>
            <a:endParaRPr sz="2400">
              <a:solidFill>
                <a:srgbClr val="FFFFFF"/>
              </a:solidFill>
              <a:highlight>
                <a:srgbClr val="9900FF"/>
              </a:highlight>
            </a:endParaRPr>
          </a:p>
        </p:txBody>
      </p:sp>
      <p:sp>
        <p:nvSpPr>
          <p:cNvPr id="1653" name="Google Shape;1653;p207"/>
          <p:cNvSpPr txBox="1"/>
          <p:nvPr/>
        </p:nvSpPr>
        <p:spPr>
          <a:xfrm>
            <a:off x="4788725" y="-77200"/>
            <a:ext cx="44358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grpSp>
        <p:nvGrpSpPr>
          <p:cNvPr id="1654" name="Google Shape;1654;p207"/>
          <p:cNvGrpSpPr/>
          <p:nvPr/>
        </p:nvGrpSpPr>
        <p:grpSpPr>
          <a:xfrm>
            <a:off x="5992237" y="614489"/>
            <a:ext cx="2709768" cy="4292230"/>
            <a:chOff x="5640950" y="1472184"/>
            <a:chExt cx="1884925" cy="3566160"/>
          </a:xfrm>
        </p:grpSpPr>
        <p:pic>
          <p:nvPicPr>
            <p:cNvPr id="1655" name="Google Shape;1655;p20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11475" y="3383280"/>
              <a:ext cx="914400" cy="16507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6" name="Google Shape;1656;p20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40950" y="1475658"/>
              <a:ext cx="914400" cy="1650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7" name="Google Shape;1657;p20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598375" y="1472184"/>
              <a:ext cx="916819" cy="16550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8" name="Google Shape;1658;p20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641848" y="3383280"/>
              <a:ext cx="916818" cy="165506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59" name="Google Shape;1659;p207"/>
          <p:cNvSpPr txBox="1"/>
          <p:nvPr>
            <p:ph idx="4294967295" type="title"/>
          </p:nvPr>
        </p:nvSpPr>
        <p:spPr>
          <a:xfrm>
            <a:off x="307500" y="124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highlight>
                  <a:srgbClr val="FFFFFF"/>
                </a:highlight>
              </a:rPr>
              <a:t>Meant to Be</a:t>
            </a:r>
            <a:endParaRPr sz="3600">
              <a:highlight>
                <a:srgbClr val="FFFFFF"/>
              </a:highlight>
            </a:endParaRPr>
          </a:p>
        </p:txBody>
      </p:sp>
      <p:pic>
        <p:nvPicPr>
          <p:cNvPr id="1660" name="Google Shape;1660;p20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40700" y="3964750"/>
            <a:ext cx="831300" cy="83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664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Google Shape;1665;p208"/>
          <p:cNvSpPr txBox="1"/>
          <p:nvPr>
            <p:ph type="title"/>
          </p:nvPr>
        </p:nvSpPr>
        <p:spPr>
          <a:xfrm>
            <a:off x="311700" y="841125"/>
            <a:ext cx="8520600" cy="15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 u="sng">
                <a:solidFill>
                  <a:srgbClr val="000000"/>
                </a:solidFill>
                <a:highlight>
                  <a:srgbClr val="FFFFFF"/>
                </a:highlight>
              </a:rPr>
              <a:t>Come Together</a:t>
            </a:r>
            <a:endParaRPr b="1" sz="7200" u="sng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4953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Char char="-"/>
            </a:pPr>
            <a:r>
              <a:rPr lang="en">
                <a:solidFill>
                  <a:srgbClr val="000000"/>
                </a:solidFill>
              </a:rPr>
              <a:t>The Beatles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666" name="Google Shape;1666;p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353" y="2690351"/>
            <a:ext cx="1302950" cy="23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7" name="Google Shape;1667;p2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0638" y="2691921"/>
            <a:ext cx="1302949" cy="2302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8" name="Google Shape;1668;p2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01950" y="2718578"/>
            <a:ext cx="1273750" cy="2249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9" name="Google Shape;1669;p20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6699" y="2686262"/>
            <a:ext cx="1302951" cy="2312191"/>
          </a:xfrm>
          <a:prstGeom prst="rect">
            <a:avLst/>
          </a:prstGeom>
          <a:noFill/>
          <a:ln>
            <a:noFill/>
          </a:ln>
        </p:spPr>
      </p:pic>
      <p:sp>
        <p:nvSpPr>
          <p:cNvPr id="1670" name="Google Shape;1670;p208"/>
          <p:cNvSpPr/>
          <p:nvPr/>
        </p:nvSpPr>
        <p:spPr>
          <a:xfrm>
            <a:off x="4708050" y="2585750"/>
            <a:ext cx="1544400" cy="2488800"/>
          </a:xfrm>
          <a:prstGeom prst="rect">
            <a:avLst/>
          </a:prstGeom>
          <a:noFill/>
          <a:ln cap="flat" cmpd="sng" w="7620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1" name="Google Shape;1671;p208"/>
          <p:cNvSpPr/>
          <p:nvPr/>
        </p:nvSpPr>
        <p:spPr>
          <a:xfrm>
            <a:off x="6707500" y="2610050"/>
            <a:ext cx="1544400" cy="2488800"/>
          </a:xfrm>
          <a:prstGeom prst="rect">
            <a:avLst/>
          </a:prstGeom>
          <a:noFill/>
          <a:ln cap="flat" cmpd="sng" w="7620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675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p209"/>
          <p:cNvSpPr txBox="1"/>
          <p:nvPr>
            <p:ph type="title"/>
          </p:nvPr>
        </p:nvSpPr>
        <p:spPr>
          <a:xfrm>
            <a:off x="311700" y="6790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Come Together</a:t>
            </a:r>
            <a:endParaRPr b="1">
              <a:highlight>
                <a:srgbClr val="FFFFFF"/>
              </a:highlight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/>
              <a:t>intro</a:t>
            </a:r>
            <a:r>
              <a:rPr b="1" i="0" lang="en" sz="4200" u="none" cap="none" strike="noStrike">
                <a:solidFill>
                  <a:schemeClr val="dk1"/>
                </a:solidFill>
              </a:rPr>
              <a:t> </a:t>
            </a:r>
            <a:endParaRPr b="1" i="0" sz="4200" u="none" cap="none" strike="noStrike">
              <a:solidFill>
                <a:schemeClr val="dk1"/>
              </a:solidFill>
            </a:endParaRPr>
          </a:p>
        </p:txBody>
      </p:sp>
      <p:pic>
        <p:nvPicPr>
          <p:cNvPr id="1677" name="Google Shape;1677;p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7061" y="2057600"/>
            <a:ext cx="1289875" cy="228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84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Wagon Wheel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427" name="Google Shape;427;p84"/>
          <p:cNvSpPr txBox="1"/>
          <p:nvPr>
            <p:ph idx="2" type="body"/>
          </p:nvPr>
        </p:nvSpPr>
        <p:spPr>
          <a:xfrm>
            <a:off x="118625" y="8215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Walkin’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to the south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out</a:t>
            </a:r>
            <a:r>
              <a:rPr b="1" lang="en" sz="2000">
                <a:solidFill>
                  <a:srgbClr val="000000"/>
                </a:solidFill>
              </a:rPr>
              <a:t> of Roanoke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</a:t>
            </a:r>
            <a:r>
              <a:rPr b="1" lang="en" sz="2000">
                <a:solidFill>
                  <a:srgbClr val="0000FF"/>
                </a:solidFill>
              </a:rPr>
              <a:t>                  Am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          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            F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I caught a </a:t>
            </a: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trucker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out in Philly, had a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nice</a:t>
            </a:r>
            <a:r>
              <a:rPr b="1" lang="en" sz="2000">
                <a:solidFill>
                  <a:srgbClr val="000000"/>
                </a:solidFill>
              </a:rPr>
              <a:t> long toke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 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			</a:t>
            </a:r>
            <a:br>
              <a:rPr b="1" lang="en" sz="2000"/>
            </a:br>
            <a:r>
              <a:rPr b="1" lang="en" sz="2000">
                <a:solidFill>
                  <a:srgbClr val="000000"/>
                </a:solidFill>
              </a:rPr>
              <a:t>But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he’s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a headed west to the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Cumberland</a:t>
            </a:r>
            <a:r>
              <a:rPr b="1" lang="en" sz="2000">
                <a:solidFill>
                  <a:srgbClr val="000000"/>
                </a:solidFill>
              </a:rPr>
              <a:t> Gap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</a:t>
            </a:r>
            <a:r>
              <a:rPr b="1" lang="en" sz="2000"/>
              <a:t>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br>
              <a:rPr b="1" lang="en" sz="2000">
                <a:solidFill>
                  <a:srgbClr val="FFFFFF"/>
                </a:solidFill>
              </a:rPr>
            </a:b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Johnson</a:t>
            </a:r>
            <a:r>
              <a:rPr b="1" lang="en" sz="2000">
                <a:solidFill>
                  <a:srgbClr val="000000"/>
                </a:solidFill>
              </a:rPr>
              <a:t> city, Tennessee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28" name="Google Shape;428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6600" y="713925"/>
            <a:ext cx="1158595" cy="195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8376" y="2950292"/>
            <a:ext cx="1028001" cy="1819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1000" y="2890200"/>
            <a:ext cx="1028001" cy="181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99175" y="746850"/>
            <a:ext cx="1102849" cy="1957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68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" name="Google Shape;1682;p210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Come Together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683" name="Google Shape;1683;p210"/>
          <p:cNvSpPr txBox="1"/>
          <p:nvPr>
            <p:ph idx="2" type="body"/>
          </p:nvPr>
        </p:nvSpPr>
        <p:spPr>
          <a:xfrm>
            <a:off x="227500" y="900725"/>
            <a:ext cx="7389300" cy="40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Dm </a:t>
            </a:r>
            <a:r>
              <a:rPr b="1" lang="en" sz="2000">
                <a:solidFill>
                  <a:srgbClr val="FF0000"/>
                </a:solidFill>
              </a:rPr>
              <a:t>                     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9900"/>
                </a:highlight>
              </a:rPr>
              <a:t>….</a:t>
            </a:r>
            <a:r>
              <a:rPr b="1" i="0" lang="en" sz="2000" u="none" cap="none" strike="noStrike">
                <a:solidFill>
                  <a:srgbClr val="FFFFFF"/>
                </a:solidFill>
                <a:highlight>
                  <a:srgbClr val="FF9900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b="1" lang="en" sz="2000">
                <a:solidFill>
                  <a:srgbClr val="000000"/>
                </a:solidFill>
              </a:rPr>
              <a:t>Here come old flat top, he come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Dm </a:t>
            </a:r>
            <a:r>
              <a:rPr b="1" lang="en" sz="2000">
                <a:solidFill>
                  <a:srgbClr val="FF0000"/>
                </a:solidFill>
              </a:rPr>
              <a:t>                     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9900"/>
                </a:highlight>
              </a:rPr>
              <a:t>…. </a:t>
            </a:r>
            <a:r>
              <a:rPr b="1" lang="en" sz="2000">
                <a:solidFill>
                  <a:schemeClr val="lt1"/>
                </a:solidFill>
              </a:rPr>
              <a:t>    </a:t>
            </a:r>
            <a:r>
              <a:rPr b="1" lang="en" sz="2000"/>
              <a:t>Groovin’ up slowly, he got</a:t>
            </a:r>
            <a:endParaRPr b="1" sz="20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Dm </a:t>
            </a:r>
            <a:r>
              <a:rPr b="1" lang="en" sz="2000">
                <a:solidFill>
                  <a:srgbClr val="FF0000"/>
                </a:solidFill>
              </a:rPr>
              <a:t>                     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9900"/>
                </a:highlight>
              </a:rPr>
              <a:t>…. </a:t>
            </a:r>
            <a:r>
              <a:rPr b="1" lang="en" sz="2000">
                <a:solidFill>
                  <a:schemeClr val="lt1"/>
                </a:solidFill>
              </a:rPr>
              <a:t>     </a:t>
            </a:r>
            <a:r>
              <a:rPr b="1" lang="en" sz="2000"/>
              <a:t>Joojoo eyeball, he one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Dm </a:t>
            </a:r>
            <a:r>
              <a:rPr b="1" lang="en" sz="2000">
                <a:solidFill>
                  <a:srgbClr val="FF0000"/>
                </a:solidFill>
              </a:rPr>
              <a:t>                     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9900"/>
                </a:highlight>
              </a:rPr>
              <a:t>…. </a:t>
            </a:r>
            <a:r>
              <a:rPr b="1" lang="en" sz="2000">
                <a:solidFill>
                  <a:schemeClr val="lt1"/>
                </a:solidFill>
              </a:rPr>
              <a:t>     </a:t>
            </a:r>
            <a:r>
              <a:rPr b="1" lang="en" sz="2000"/>
              <a:t>Holy roller, he got</a:t>
            </a:r>
            <a:r>
              <a:rPr b="1" lang="en" sz="2000">
                <a:solidFill>
                  <a:srgbClr val="FFFFFF"/>
                </a:solidFill>
              </a:rPr>
              <a:t> </a:t>
            </a:r>
            <a:r>
              <a:rPr b="1" lang="en" sz="2000"/>
              <a:t>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84" name="Google Shape;1684;p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3349" y="1552650"/>
            <a:ext cx="1289875" cy="228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688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p211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Come Together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690" name="Google Shape;1690;p211"/>
          <p:cNvSpPr txBox="1"/>
          <p:nvPr>
            <p:ph idx="2" type="body"/>
          </p:nvPr>
        </p:nvSpPr>
        <p:spPr>
          <a:xfrm>
            <a:off x="227500" y="1062000"/>
            <a:ext cx="7389300" cy="3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 </a:t>
            </a:r>
            <a:r>
              <a:rPr b="1" lang="en" sz="2000">
                <a:solidFill>
                  <a:srgbClr val="0000FF"/>
                </a:solidFill>
              </a:rPr>
              <a:t>A </a:t>
            </a:r>
            <a:r>
              <a:rPr b="1" lang="en" sz="2000">
                <a:solidFill>
                  <a:srgbClr val="FF0000"/>
                </a:solidFill>
              </a:rPr>
              <a:t>                     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….</a:t>
            </a:r>
            <a:r>
              <a:rPr b="1" i="0" lang="en" sz="2000" u="none" cap="none" strike="noStrike">
                <a:solidFill>
                  <a:srgbClr val="FFFFFF"/>
                </a:solidFill>
                <a:highlight>
                  <a:srgbClr val="0000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b="1" lang="en" sz="2000">
                <a:solidFill>
                  <a:srgbClr val="000000"/>
                </a:solidFill>
              </a:rPr>
              <a:t>Hair down, to his knee...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G </a:t>
            </a:r>
            <a:r>
              <a:rPr b="1" lang="en" sz="2000">
                <a:solidFill>
                  <a:srgbClr val="FF0000"/>
                </a:solidFill>
              </a:rPr>
              <a:t>                    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Got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to be a joker, he just do what he please.</a:t>
            </a:r>
            <a:endParaRPr b="1" sz="20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FF99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91" name="Google Shape;1691;p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0300" y="632712"/>
            <a:ext cx="1187724" cy="2097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2" name="Google Shape;1692;p2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0299" y="2730126"/>
            <a:ext cx="1187725" cy="2107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696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p212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Come Together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1698" name="Google Shape;1698;p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7061" y="1371800"/>
            <a:ext cx="1289875" cy="228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702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Google Shape;1703;p213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Come Together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704" name="Google Shape;1704;p213"/>
          <p:cNvSpPr txBox="1"/>
          <p:nvPr>
            <p:ph idx="2" type="body"/>
          </p:nvPr>
        </p:nvSpPr>
        <p:spPr>
          <a:xfrm>
            <a:off x="189300" y="900725"/>
            <a:ext cx="7389300" cy="40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Dm </a:t>
            </a:r>
            <a:r>
              <a:rPr b="1" lang="en" sz="2000">
                <a:solidFill>
                  <a:srgbClr val="FF0000"/>
                </a:solidFill>
              </a:rPr>
              <a:t>                     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9900"/>
                </a:highlight>
              </a:rPr>
              <a:t>….</a:t>
            </a:r>
            <a:r>
              <a:rPr b="1" i="0" lang="en" sz="2000" u="none" cap="none" strike="noStrike">
                <a:solidFill>
                  <a:srgbClr val="FFFFFF"/>
                </a:solidFill>
                <a:highlight>
                  <a:srgbClr val="FF9900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b="1" lang="en" sz="2000">
                <a:solidFill>
                  <a:srgbClr val="000000"/>
                </a:solidFill>
              </a:rPr>
              <a:t>He wear no shoe shine, he got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Dm </a:t>
            </a:r>
            <a:r>
              <a:rPr b="1" lang="en" sz="2000">
                <a:solidFill>
                  <a:srgbClr val="FF0000"/>
                </a:solidFill>
              </a:rPr>
              <a:t>                     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9900"/>
                </a:highlight>
              </a:rPr>
              <a:t>…. </a:t>
            </a:r>
            <a:r>
              <a:rPr b="1" lang="en" sz="2000">
                <a:solidFill>
                  <a:schemeClr val="lt1"/>
                </a:solidFill>
              </a:rPr>
              <a:t>    </a:t>
            </a:r>
            <a:r>
              <a:rPr b="1" lang="en" sz="2000"/>
              <a:t>Toe jam football, he got</a:t>
            </a:r>
            <a:endParaRPr b="1" sz="20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Dm </a:t>
            </a:r>
            <a:r>
              <a:rPr b="1" lang="en" sz="2000">
                <a:solidFill>
                  <a:srgbClr val="FF0000"/>
                </a:solidFill>
              </a:rPr>
              <a:t>                     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9900"/>
                </a:highlight>
              </a:rPr>
              <a:t>…. </a:t>
            </a:r>
            <a:r>
              <a:rPr b="1" lang="en" sz="2000">
                <a:solidFill>
                  <a:schemeClr val="lt1"/>
                </a:solidFill>
              </a:rPr>
              <a:t>     </a:t>
            </a:r>
            <a:r>
              <a:rPr b="1" lang="en" sz="2000"/>
              <a:t>Monkey finger, he shoot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Dm </a:t>
            </a:r>
            <a:r>
              <a:rPr b="1" lang="en" sz="2000">
                <a:solidFill>
                  <a:srgbClr val="FF0000"/>
                </a:solidFill>
              </a:rPr>
              <a:t>                     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9900"/>
                </a:highlight>
              </a:rPr>
              <a:t>…. </a:t>
            </a:r>
            <a:r>
              <a:rPr b="1" lang="en" sz="2000">
                <a:solidFill>
                  <a:schemeClr val="lt1"/>
                </a:solidFill>
              </a:rPr>
              <a:t>     </a:t>
            </a:r>
            <a:r>
              <a:rPr b="1" lang="en" sz="2000"/>
              <a:t>Coca cola, he say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05" name="Google Shape;1705;p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3349" y="1552650"/>
            <a:ext cx="1289875" cy="228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709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Google Shape;1710;p214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Come Together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711" name="Google Shape;1711;p214"/>
          <p:cNvSpPr txBox="1"/>
          <p:nvPr>
            <p:ph idx="2" type="body"/>
          </p:nvPr>
        </p:nvSpPr>
        <p:spPr>
          <a:xfrm>
            <a:off x="227500" y="1062000"/>
            <a:ext cx="7389300" cy="3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 </a:t>
            </a:r>
            <a:r>
              <a:rPr b="1" lang="en" sz="2000">
                <a:solidFill>
                  <a:srgbClr val="0000FF"/>
                </a:solidFill>
              </a:rPr>
              <a:t>A </a:t>
            </a:r>
            <a:r>
              <a:rPr b="1" lang="en" sz="2000">
                <a:solidFill>
                  <a:srgbClr val="FF0000"/>
                </a:solidFill>
              </a:rPr>
              <a:t>                     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….</a:t>
            </a:r>
            <a:r>
              <a:rPr b="1" i="0" lang="en" sz="2000" u="none" cap="none" strike="noStrike">
                <a:solidFill>
                  <a:srgbClr val="FFFFFF"/>
                </a:solidFill>
                <a:highlight>
                  <a:srgbClr val="0000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b="1" lang="en" sz="2000">
                <a:solidFill>
                  <a:srgbClr val="000000"/>
                </a:solidFill>
              </a:rPr>
              <a:t>I know you, and you know me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G </a:t>
            </a:r>
            <a:r>
              <a:rPr b="1" lang="en" sz="2000">
                <a:solidFill>
                  <a:srgbClr val="FF0000"/>
                </a:solidFill>
              </a:rPr>
              <a:t>                    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one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thing I can tell you is you got to be free.</a:t>
            </a:r>
            <a:endParaRPr b="1" sz="20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FF99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12" name="Google Shape;1712;p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0300" y="632712"/>
            <a:ext cx="1187724" cy="2097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3" name="Google Shape;1713;p2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0299" y="2730126"/>
            <a:ext cx="1187725" cy="2107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717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" name="Google Shape;1718;p215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Come Together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719" name="Google Shape;1719;p215"/>
          <p:cNvSpPr txBox="1"/>
          <p:nvPr>
            <p:ph idx="2" type="body"/>
          </p:nvPr>
        </p:nvSpPr>
        <p:spPr>
          <a:xfrm>
            <a:off x="227500" y="1062000"/>
            <a:ext cx="7389300" cy="3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 </a:t>
            </a:r>
            <a:r>
              <a:rPr b="1" lang="en" sz="2000">
                <a:solidFill>
                  <a:srgbClr val="0000FF"/>
                </a:solidFill>
              </a:rPr>
              <a:t>                  </a:t>
            </a:r>
            <a:r>
              <a:rPr b="1" lang="en" sz="2000">
                <a:solidFill>
                  <a:srgbClr val="FF00FF"/>
                </a:solidFill>
              </a:rPr>
              <a:t>Bm </a:t>
            </a:r>
            <a:r>
              <a:rPr b="1" lang="en" sz="2000">
                <a:solidFill>
                  <a:srgbClr val="FF0000"/>
                </a:solidFill>
              </a:rPr>
              <a:t>                    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Come to</a:t>
            </a:r>
            <a:r>
              <a:rPr b="1" lang="en" sz="2000">
                <a:solidFill>
                  <a:srgbClr val="FFFFFF"/>
                </a:solidFill>
                <a:highlight>
                  <a:srgbClr val="FF00FF"/>
                </a:highlight>
              </a:rPr>
              <a:t>gether</a:t>
            </a:r>
            <a:endParaRPr b="1" sz="2000">
              <a:solidFill>
                <a:srgbClr val="FFFFFF"/>
              </a:solidFill>
              <a:highlight>
                <a:srgbClr val="FF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         G </a:t>
            </a:r>
            <a:r>
              <a:rPr b="1" lang="en" sz="2000">
                <a:solidFill>
                  <a:srgbClr val="FF0000"/>
                </a:solidFill>
              </a:rPr>
              <a:t>      </a:t>
            </a:r>
            <a:r>
              <a:rPr b="1" lang="en" sz="2000">
                <a:solidFill>
                  <a:srgbClr val="0000FF"/>
                </a:solidFill>
              </a:rPr>
              <a:t>A</a:t>
            </a:r>
            <a:r>
              <a:rPr b="1" lang="en" sz="2000">
                <a:solidFill>
                  <a:srgbClr val="FF0000"/>
                </a:solidFill>
              </a:rPr>
              <a:t>              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Right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now...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….</a:t>
            </a:r>
            <a:endParaRPr b="1" sz="2000">
              <a:solidFill>
                <a:srgbClr val="FFFFFF"/>
              </a:solidFill>
              <a:highlight>
                <a:srgbClr val="00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FFFFFF"/>
              </a:solidFill>
              <a:highlight>
                <a:srgbClr val="00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</a:t>
            </a:r>
            <a:r>
              <a:rPr b="1" lang="en" sz="2000">
                <a:solidFill>
                  <a:srgbClr val="FF9900"/>
                </a:solidFill>
              </a:rPr>
              <a:t>Dm</a:t>
            </a:r>
            <a:endParaRPr b="1" sz="20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Over </a:t>
            </a:r>
            <a:r>
              <a:rPr b="1" lang="en" sz="2000">
                <a:solidFill>
                  <a:srgbClr val="FFFFFF"/>
                </a:solidFill>
                <a:highlight>
                  <a:srgbClr val="FF9900"/>
                </a:highlight>
              </a:rPr>
              <a:t>me</a:t>
            </a:r>
            <a:endParaRPr b="1" sz="2000">
              <a:solidFill>
                <a:srgbClr val="FFFFFF"/>
              </a:solidFill>
              <a:highlight>
                <a:srgbClr val="FF99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FF99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20" name="Google Shape;1720;p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9075" y="2862587"/>
            <a:ext cx="1187724" cy="2097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1" name="Google Shape;1721;p2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7450" y="2861125"/>
            <a:ext cx="1187724" cy="2100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2" name="Google Shape;1722;p2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29075" y="566900"/>
            <a:ext cx="1187724" cy="2099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3" name="Google Shape;1723;p2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12924" y="595926"/>
            <a:ext cx="1187725" cy="2107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727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Google Shape;1728;p216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Come Together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1729" name="Google Shape;1729;p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7061" y="1371800"/>
            <a:ext cx="1289875" cy="228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733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p217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Come Together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735" name="Google Shape;1735;p217"/>
          <p:cNvSpPr txBox="1"/>
          <p:nvPr>
            <p:ph idx="2" type="body"/>
          </p:nvPr>
        </p:nvSpPr>
        <p:spPr>
          <a:xfrm>
            <a:off x="227500" y="900725"/>
            <a:ext cx="7389300" cy="40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Dm </a:t>
            </a:r>
            <a:r>
              <a:rPr b="1" lang="en" sz="2000">
                <a:solidFill>
                  <a:srgbClr val="FF0000"/>
                </a:solidFill>
              </a:rPr>
              <a:t>                     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9900"/>
                </a:highlight>
              </a:rPr>
              <a:t>….</a:t>
            </a:r>
            <a:r>
              <a:rPr b="1" i="0" lang="en" sz="2000" u="none" cap="none" strike="noStrike">
                <a:solidFill>
                  <a:srgbClr val="FFFFFF"/>
                </a:solidFill>
                <a:highlight>
                  <a:srgbClr val="FF9900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b="1" lang="en" sz="2000">
                <a:solidFill>
                  <a:srgbClr val="000000"/>
                </a:solidFill>
              </a:rPr>
              <a:t>He bag production, he got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Dm </a:t>
            </a:r>
            <a:r>
              <a:rPr b="1" lang="en" sz="2000">
                <a:solidFill>
                  <a:srgbClr val="FF0000"/>
                </a:solidFill>
              </a:rPr>
              <a:t>                     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9900"/>
                </a:highlight>
              </a:rPr>
              <a:t>…. </a:t>
            </a:r>
            <a:r>
              <a:rPr b="1" lang="en" sz="2000">
                <a:solidFill>
                  <a:schemeClr val="lt1"/>
                </a:solidFill>
              </a:rPr>
              <a:t>    </a:t>
            </a:r>
            <a:r>
              <a:rPr b="1" lang="en" sz="2000"/>
              <a:t>Walrus gumboot, he got</a:t>
            </a:r>
            <a:endParaRPr b="1" sz="20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Dm </a:t>
            </a:r>
            <a:r>
              <a:rPr b="1" lang="en" sz="2000">
                <a:solidFill>
                  <a:srgbClr val="FF0000"/>
                </a:solidFill>
              </a:rPr>
              <a:t>                     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9900"/>
                </a:highlight>
              </a:rPr>
              <a:t>…. </a:t>
            </a:r>
            <a:r>
              <a:rPr b="1" lang="en" sz="2000">
                <a:solidFill>
                  <a:schemeClr val="lt1"/>
                </a:solidFill>
              </a:rPr>
              <a:t>     </a:t>
            </a:r>
            <a:r>
              <a:rPr b="1" lang="en" sz="2000"/>
              <a:t>O-no sideboard, he one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Dm </a:t>
            </a:r>
            <a:r>
              <a:rPr b="1" lang="en" sz="2000">
                <a:solidFill>
                  <a:srgbClr val="FF0000"/>
                </a:solidFill>
              </a:rPr>
              <a:t>                     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9900"/>
                </a:highlight>
              </a:rPr>
              <a:t>…. </a:t>
            </a:r>
            <a:r>
              <a:rPr b="1" lang="en" sz="2000">
                <a:solidFill>
                  <a:schemeClr val="lt1"/>
                </a:solidFill>
              </a:rPr>
              <a:t>     </a:t>
            </a:r>
            <a:r>
              <a:rPr b="1" lang="en" sz="2000"/>
              <a:t>Spinal cracker, he got</a:t>
            </a:r>
            <a:r>
              <a:rPr b="1" lang="en" sz="2000">
                <a:solidFill>
                  <a:srgbClr val="FFFFFF"/>
                </a:solidFill>
              </a:rPr>
              <a:t> </a:t>
            </a:r>
            <a:r>
              <a:rPr b="1" lang="en" sz="2000"/>
              <a:t>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36" name="Google Shape;1736;p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3349" y="1552650"/>
            <a:ext cx="1289875" cy="228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740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p218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Come Together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742" name="Google Shape;1742;p218"/>
          <p:cNvSpPr txBox="1"/>
          <p:nvPr>
            <p:ph idx="2" type="body"/>
          </p:nvPr>
        </p:nvSpPr>
        <p:spPr>
          <a:xfrm>
            <a:off x="227500" y="1062000"/>
            <a:ext cx="7389300" cy="3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 </a:t>
            </a:r>
            <a:r>
              <a:rPr b="1" lang="en" sz="2000">
                <a:solidFill>
                  <a:srgbClr val="0000FF"/>
                </a:solidFill>
              </a:rPr>
              <a:t>A </a:t>
            </a:r>
            <a:r>
              <a:rPr b="1" lang="en" sz="2000">
                <a:solidFill>
                  <a:srgbClr val="FF0000"/>
                </a:solidFill>
              </a:rPr>
              <a:t>                     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….</a:t>
            </a:r>
            <a:r>
              <a:rPr b="1" i="0" lang="en" sz="2000" u="none" cap="none" strike="noStrike">
                <a:solidFill>
                  <a:srgbClr val="FFFFFF"/>
                </a:solidFill>
                <a:highlight>
                  <a:srgbClr val="0000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b="1" lang="en" sz="2000">
                <a:solidFill>
                  <a:srgbClr val="000000"/>
                </a:solidFill>
              </a:rPr>
              <a:t>Feet down, below his knee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G </a:t>
            </a:r>
            <a:r>
              <a:rPr b="1" lang="en" sz="2000">
                <a:solidFill>
                  <a:srgbClr val="FF0000"/>
                </a:solidFill>
              </a:rPr>
              <a:t>                    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hold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you in his armchair, you can feel his disease.</a:t>
            </a:r>
            <a:endParaRPr b="1" sz="20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FF99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43" name="Google Shape;1743;p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0300" y="632712"/>
            <a:ext cx="1187724" cy="2097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4" name="Google Shape;1744;p2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0299" y="2730126"/>
            <a:ext cx="1187725" cy="2107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748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Google Shape;1749;p219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Come Together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750" name="Google Shape;1750;p219"/>
          <p:cNvSpPr txBox="1"/>
          <p:nvPr>
            <p:ph idx="2" type="body"/>
          </p:nvPr>
        </p:nvSpPr>
        <p:spPr>
          <a:xfrm>
            <a:off x="227500" y="1062000"/>
            <a:ext cx="7389300" cy="3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 </a:t>
            </a:r>
            <a:r>
              <a:rPr b="1" lang="en" sz="2000">
                <a:solidFill>
                  <a:srgbClr val="0000FF"/>
                </a:solidFill>
              </a:rPr>
              <a:t>                  </a:t>
            </a:r>
            <a:r>
              <a:rPr b="1" lang="en" sz="2000">
                <a:solidFill>
                  <a:srgbClr val="FF00FF"/>
                </a:solidFill>
              </a:rPr>
              <a:t>Bm </a:t>
            </a:r>
            <a:r>
              <a:rPr b="1" lang="en" sz="2000">
                <a:solidFill>
                  <a:srgbClr val="FF0000"/>
                </a:solidFill>
              </a:rPr>
              <a:t>                    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Come to</a:t>
            </a:r>
            <a:r>
              <a:rPr b="1" lang="en" sz="2000">
                <a:solidFill>
                  <a:srgbClr val="FFFFFF"/>
                </a:solidFill>
                <a:highlight>
                  <a:srgbClr val="FF00FF"/>
                </a:highlight>
              </a:rPr>
              <a:t>gether</a:t>
            </a:r>
            <a:endParaRPr b="1" sz="2000">
              <a:solidFill>
                <a:srgbClr val="FFFFFF"/>
              </a:solidFill>
              <a:highlight>
                <a:srgbClr val="FF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         G </a:t>
            </a:r>
            <a:r>
              <a:rPr b="1" lang="en" sz="2000">
                <a:solidFill>
                  <a:srgbClr val="FF0000"/>
                </a:solidFill>
              </a:rPr>
              <a:t>      </a:t>
            </a:r>
            <a:r>
              <a:rPr b="1" lang="en" sz="2000">
                <a:solidFill>
                  <a:srgbClr val="0000FF"/>
                </a:solidFill>
              </a:rPr>
              <a:t>A</a:t>
            </a:r>
            <a:r>
              <a:rPr b="1" lang="en" sz="2000">
                <a:solidFill>
                  <a:srgbClr val="FF0000"/>
                </a:solidFill>
              </a:rPr>
              <a:t>              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Right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now...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….</a:t>
            </a:r>
            <a:endParaRPr b="1" sz="2000">
              <a:solidFill>
                <a:srgbClr val="FFFFFF"/>
              </a:solidFill>
              <a:highlight>
                <a:srgbClr val="00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FFFFFF"/>
              </a:solidFill>
              <a:highlight>
                <a:srgbClr val="00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</a:t>
            </a:r>
            <a:r>
              <a:rPr b="1" lang="en" sz="2000">
                <a:solidFill>
                  <a:srgbClr val="FF9900"/>
                </a:solidFill>
              </a:rPr>
              <a:t>Dm</a:t>
            </a:r>
            <a:endParaRPr b="1" sz="20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Over </a:t>
            </a:r>
            <a:r>
              <a:rPr b="1" lang="en" sz="2000">
                <a:solidFill>
                  <a:srgbClr val="FFFFFF"/>
                </a:solidFill>
                <a:highlight>
                  <a:srgbClr val="FF9900"/>
                </a:highlight>
              </a:rPr>
              <a:t>me</a:t>
            </a:r>
            <a:endParaRPr b="1" sz="2000">
              <a:solidFill>
                <a:srgbClr val="FFFFFF"/>
              </a:solidFill>
              <a:highlight>
                <a:srgbClr val="FF99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FF99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51" name="Google Shape;1751;p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9075" y="2862587"/>
            <a:ext cx="1187724" cy="2097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2" name="Google Shape;1752;p2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7450" y="2861125"/>
            <a:ext cx="1187724" cy="2100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3" name="Google Shape;1753;p2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29075" y="566900"/>
            <a:ext cx="1187724" cy="2099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4" name="Google Shape;1754;p2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07149" y="566751"/>
            <a:ext cx="1187725" cy="2107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85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Wagon Wheel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437" name="Google Shape;437;p85"/>
          <p:cNvSpPr txBox="1"/>
          <p:nvPr>
            <p:ph idx="2" type="body"/>
          </p:nvPr>
        </p:nvSpPr>
        <p:spPr>
          <a:xfrm>
            <a:off x="62200" y="966675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          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And I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gotta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get a move on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before</a:t>
            </a:r>
            <a:r>
              <a:rPr b="1" lang="en" sz="2000">
                <a:solidFill>
                  <a:srgbClr val="000000"/>
                </a:solidFill>
              </a:rPr>
              <a:t> before the sun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</a:t>
            </a:r>
            <a:r>
              <a:rPr b="1" lang="en" sz="2000">
                <a:solidFill>
                  <a:srgbClr val="0000FF"/>
                </a:solidFill>
              </a:rPr>
              <a:t>                  Am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              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           F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I hear my </a:t>
            </a: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baby</a:t>
            </a:r>
            <a:r>
              <a:rPr b="1" lang="en" sz="2000">
                <a:solidFill>
                  <a:srgbClr val="000000"/>
                </a:solidFill>
              </a:rPr>
              <a:t> callin’ my name and I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know</a:t>
            </a:r>
            <a:r>
              <a:rPr b="1" lang="en" sz="2000">
                <a:solidFill>
                  <a:srgbClr val="000000"/>
                </a:solidFill>
              </a:rPr>
              <a:t> that she’s           the only one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 G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		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F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br>
              <a:rPr b="1" lang="en" sz="2000"/>
            </a:br>
            <a:r>
              <a:rPr b="1" lang="en" sz="2000"/>
              <a:t>And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if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I die in Raleigh, at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least</a:t>
            </a:r>
            <a:r>
              <a:rPr b="1" lang="en" sz="2000">
                <a:solidFill>
                  <a:srgbClr val="000000"/>
                </a:solidFill>
              </a:rPr>
              <a:t> I will die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free.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38" name="Google Shape;438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2800" y="713925"/>
            <a:ext cx="1158595" cy="195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4576" y="2950292"/>
            <a:ext cx="1028001" cy="1819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37200" y="2890200"/>
            <a:ext cx="1028001" cy="181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75375" y="746850"/>
            <a:ext cx="1102849" cy="1957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758" name="Shape 1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Google Shape;1759;p220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Come Together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1760" name="Google Shape;1760;p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7061" y="1371800"/>
            <a:ext cx="1289875" cy="228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764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221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Come Together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766" name="Google Shape;1766;p221"/>
          <p:cNvSpPr txBox="1"/>
          <p:nvPr>
            <p:ph idx="2" type="body"/>
          </p:nvPr>
        </p:nvSpPr>
        <p:spPr>
          <a:xfrm>
            <a:off x="227500" y="900725"/>
            <a:ext cx="7389300" cy="40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Dm </a:t>
            </a:r>
            <a:r>
              <a:rPr b="1" lang="en" sz="2000">
                <a:solidFill>
                  <a:srgbClr val="FF0000"/>
                </a:solidFill>
              </a:rPr>
              <a:t>                     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9900"/>
                </a:highlight>
              </a:rPr>
              <a:t>….</a:t>
            </a:r>
            <a:r>
              <a:rPr b="1" i="0" lang="en" sz="2000" u="none" cap="none" strike="noStrike">
                <a:solidFill>
                  <a:srgbClr val="FFFFFF"/>
                </a:solidFill>
                <a:highlight>
                  <a:srgbClr val="FF9900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b="1" lang="en" sz="2000">
                <a:solidFill>
                  <a:srgbClr val="000000"/>
                </a:solidFill>
              </a:rPr>
              <a:t>He roller coaster, he got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Dm </a:t>
            </a:r>
            <a:r>
              <a:rPr b="1" lang="en" sz="2000">
                <a:solidFill>
                  <a:srgbClr val="FF0000"/>
                </a:solidFill>
              </a:rPr>
              <a:t>                     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9900"/>
                </a:highlight>
              </a:rPr>
              <a:t>…. </a:t>
            </a:r>
            <a:r>
              <a:rPr b="1" lang="en" sz="2000">
                <a:solidFill>
                  <a:schemeClr val="lt1"/>
                </a:solidFill>
              </a:rPr>
              <a:t>    </a:t>
            </a:r>
            <a:r>
              <a:rPr b="1" lang="en" sz="2000"/>
              <a:t>Early warning, he got</a:t>
            </a:r>
            <a:endParaRPr b="1" sz="20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Dm </a:t>
            </a:r>
            <a:r>
              <a:rPr b="1" lang="en" sz="2000">
                <a:solidFill>
                  <a:srgbClr val="FF0000"/>
                </a:solidFill>
              </a:rPr>
              <a:t>                     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9900"/>
                </a:highlight>
              </a:rPr>
              <a:t>…. </a:t>
            </a:r>
            <a:r>
              <a:rPr b="1" lang="en" sz="2000">
                <a:solidFill>
                  <a:schemeClr val="lt1"/>
                </a:solidFill>
              </a:rPr>
              <a:t>     </a:t>
            </a:r>
            <a:r>
              <a:rPr b="1" lang="en" sz="2000"/>
              <a:t>Muddy water, he one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Dm </a:t>
            </a:r>
            <a:r>
              <a:rPr b="1" lang="en" sz="2000">
                <a:solidFill>
                  <a:srgbClr val="FF0000"/>
                </a:solidFill>
              </a:rPr>
              <a:t>                     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9900"/>
                </a:highlight>
              </a:rPr>
              <a:t>…. </a:t>
            </a:r>
            <a:r>
              <a:rPr b="1" lang="en" sz="2000">
                <a:solidFill>
                  <a:schemeClr val="lt1"/>
                </a:solidFill>
              </a:rPr>
              <a:t>     </a:t>
            </a:r>
            <a:r>
              <a:rPr b="1" lang="en" sz="2000"/>
              <a:t>Mojo filter, he say</a:t>
            </a:r>
            <a:r>
              <a:rPr b="1" lang="en" sz="2000">
                <a:solidFill>
                  <a:srgbClr val="FFFFFF"/>
                </a:solidFill>
              </a:rPr>
              <a:t> </a:t>
            </a:r>
            <a:r>
              <a:rPr b="1" lang="en" sz="2000"/>
              <a:t>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67" name="Google Shape;1767;p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3349" y="1552650"/>
            <a:ext cx="1289875" cy="228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77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p222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Come Together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773" name="Google Shape;1773;p222"/>
          <p:cNvSpPr txBox="1"/>
          <p:nvPr>
            <p:ph idx="2" type="body"/>
          </p:nvPr>
        </p:nvSpPr>
        <p:spPr>
          <a:xfrm>
            <a:off x="227500" y="1062000"/>
            <a:ext cx="7389300" cy="3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 </a:t>
            </a:r>
            <a:r>
              <a:rPr b="1" lang="en" sz="2000">
                <a:solidFill>
                  <a:srgbClr val="0000FF"/>
                </a:solidFill>
              </a:rPr>
              <a:t>A </a:t>
            </a:r>
            <a:r>
              <a:rPr b="1" lang="en" sz="2000">
                <a:solidFill>
                  <a:srgbClr val="FF0000"/>
                </a:solidFill>
              </a:rPr>
              <a:t>                     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….</a:t>
            </a:r>
            <a:r>
              <a:rPr b="1" i="0" lang="en" sz="2000" u="none" cap="none" strike="noStrike">
                <a:solidFill>
                  <a:srgbClr val="FFFFFF"/>
                </a:solidFill>
                <a:highlight>
                  <a:srgbClr val="0000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b="1" lang="en" sz="2000">
                <a:solidFill>
                  <a:srgbClr val="000000"/>
                </a:solidFill>
              </a:rPr>
              <a:t>One and one and one is three.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G </a:t>
            </a:r>
            <a:r>
              <a:rPr b="1" lang="en" sz="2000">
                <a:solidFill>
                  <a:srgbClr val="FF0000"/>
                </a:solidFill>
              </a:rPr>
              <a:t>                    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Got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to be good lookin’ cause he’s so hard to see.</a:t>
            </a:r>
            <a:endParaRPr b="1" sz="20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FF99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74" name="Google Shape;1774;p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0300" y="632712"/>
            <a:ext cx="1187724" cy="2097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5" name="Google Shape;1775;p2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0299" y="2730126"/>
            <a:ext cx="1187725" cy="2107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779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p223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Come Together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781" name="Google Shape;1781;p223"/>
          <p:cNvSpPr txBox="1"/>
          <p:nvPr>
            <p:ph idx="2" type="body"/>
          </p:nvPr>
        </p:nvSpPr>
        <p:spPr>
          <a:xfrm>
            <a:off x="227500" y="1062000"/>
            <a:ext cx="7389300" cy="3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 </a:t>
            </a:r>
            <a:r>
              <a:rPr b="1" lang="en" sz="2000">
                <a:solidFill>
                  <a:srgbClr val="0000FF"/>
                </a:solidFill>
              </a:rPr>
              <a:t>                  </a:t>
            </a:r>
            <a:r>
              <a:rPr b="1" lang="en" sz="2000">
                <a:solidFill>
                  <a:srgbClr val="FF00FF"/>
                </a:solidFill>
              </a:rPr>
              <a:t>Bm </a:t>
            </a:r>
            <a:r>
              <a:rPr b="1" lang="en" sz="2000">
                <a:solidFill>
                  <a:srgbClr val="FF0000"/>
                </a:solidFill>
              </a:rPr>
              <a:t>                    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Come to</a:t>
            </a:r>
            <a:r>
              <a:rPr b="1" lang="en" sz="2000">
                <a:solidFill>
                  <a:srgbClr val="FFFFFF"/>
                </a:solidFill>
                <a:highlight>
                  <a:srgbClr val="FF00FF"/>
                </a:highlight>
              </a:rPr>
              <a:t>gether</a:t>
            </a:r>
            <a:endParaRPr b="1" sz="2000">
              <a:solidFill>
                <a:srgbClr val="FFFFFF"/>
              </a:solidFill>
              <a:highlight>
                <a:srgbClr val="FF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         G </a:t>
            </a:r>
            <a:r>
              <a:rPr b="1" lang="en" sz="2000">
                <a:solidFill>
                  <a:srgbClr val="FF0000"/>
                </a:solidFill>
              </a:rPr>
              <a:t>      </a:t>
            </a:r>
            <a:r>
              <a:rPr b="1" lang="en" sz="2000">
                <a:solidFill>
                  <a:srgbClr val="0000FF"/>
                </a:solidFill>
              </a:rPr>
              <a:t>A</a:t>
            </a:r>
            <a:r>
              <a:rPr b="1" lang="en" sz="2000">
                <a:solidFill>
                  <a:srgbClr val="FF0000"/>
                </a:solidFill>
              </a:rPr>
              <a:t>              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Right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now...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….</a:t>
            </a:r>
            <a:endParaRPr b="1" sz="2000">
              <a:solidFill>
                <a:srgbClr val="FFFFFF"/>
              </a:solidFill>
              <a:highlight>
                <a:srgbClr val="00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FFFFFF"/>
              </a:solidFill>
              <a:highlight>
                <a:srgbClr val="00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</a:t>
            </a:r>
            <a:r>
              <a:rPr b="1" lang="en" sz="2000">
                <a:solidFill>
                  <a:srgbClr val="FF9900"/>
                </a:solidFill>
              </a:rPr>
              <a:t>Dm</a:t>
            </a:r>
            <a:endParaRPr b="1" sz="20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Over </a:t>
            </a:r>
            <a:r>
              <a:rPr b="1" lang="en" sz="2000">
                <a:solidFill>
                  <a:srgbClr val="FFFFFF"/>
                </a:solidFill>
                <a:highlight>
                  <a:srgbClr val="FF9900"/>
                </a:highlight>
              </a:rPr>
              <a:t>me</a:t>
            </a:r>
            <a:endParaRPr b="1" sz="2000">
              <a:solidFill>
                <a:srgbClr val="FFFFFF"/>
              </a:solidFill>
              <a:highlight>
                <a:srgbClr val="FF99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FF99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82" name="Google Shape;1782;p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9075" y="2862587"/>
            <a:ext cx="1187724" cy="2097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3" name="Google Shape;1783;p2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7450" y="2861125"/>
            <a:ext cx="1187724" cy="2100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4" name="Google Shape;1784;p2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29075" y="566900"/>
            <a:ext cx="1187724" cy="2099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5" name="Google Shape;1785;p2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57449" y="562526"/>
            <a:ext cx="1187725" cy="2107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789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p224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Come Together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791" name="Google Shape;1791;p224"/>
          <p:cNvSpPr txBox="1"/>
          <p:nvPr>
            <p:ph idx="2" type="body"/>
          </p:nvPr>
        </p:nvSpPr>
        <p:spPr>
          <a:xfrm>
            <a:off x="227500" y="1062000"/>
            <a:ext cx="7389300" cy="3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 </a:t>
            </a:r>
            <a:r>
              <a:rPr b="1" lang="en" sz="2000">
                <a:solidFill>
                  <a:srgbClr val="0000FF"/>
                </a:solidFill>
              </a:rPr>
              <a:t>                  </a:t>
            </a:r>
            <a:r>
              <a:rPr b="1" lang="en" sz="2000">
                <a:solidFill>
                  <a:srgbClr val="FF00FF"/>
                </a:solidFill>
              </a:rPr>
              <a:t>Bm </a:t>
            </a:r>
            <a:r>
              <a:rPr b="1" lang="en" sz="2000">
                <a:solidFill>
                  <a:srgbClr val="FF0000"/>
                </a:solidFill>
              </a:rPr>
              <a:t>                    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Come to</a:t>
            </a:r>
            <a:r>
              <a:rPr b="1" lang="en" sz="2000">
                <a:solidFill>
                  <a:srgbClr val="FFFFFF"/>
                </a:solidFill>
                <a:highlight>
                  <a:srgbClr val="FF00FF"/>
                </a:highlight>
              </a:rPr>
              <a:t>gether</a:t>
            </a:r>
            <a:endParaRPr b="1" sz="2000">
              <a:solidFill>
                <a:srgbClr val="FFFFFF"/>
              </a:solidFill>
              <a:highlight>
                <a:srgbClr val="FF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         G </a:t>
            </a:r>
            <a:r>
              <a:rPr b="1" lang="en" sz="2000">
                <a:solidFill>
                  <a:srgbClr val="FF0000"/>
                </a:solidFill>
              </a:rPr>
              <a:t>      </a:t>
            </a:r>
            <a:r>
              <a:rPr b="1" lang="en" sz="2000">
                <a:solidFill>
                  <a:srgbClr val="0000FF"/>
                </a:solidFill>
              </a:rPr>
              <a:t>A</a:t>
            </a:r>
            <a:r>
              <a:rPr b="1" lang="en" sz="2000">
                <a:solidFill>
                  <a:srgbClr val="FF0000"/>
                </a:solidFill>
              </a:rPr>
              <a:t>              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Right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now...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….</a:t>
            </a:r>
            <a:endParaRPr b="1" sz="2000">
              <a:solidFill>
                <a:srgbClr val="FFFFFF"/>
              </a:solidFill>
              <a:highlight>
                <a:srgbClr val="00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FFFFFF"/>
              </a:solidFill>
              <a:highlight>
                <a:srgbClr val="00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FFFFFF"/>
              </a:solidFill>
              <a:highlight>
                <a:srgbClr val="00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</a:t>
            </a:r>
            <a:r>
              <a:rPr b="1" lang="en" sz="2000">
                <a:solidFill>
                  <a:srgbClr val="FF9900"/>
                </a:solidFill>
              </a:rPr>
              <a:t>Dm</a:t>
            </a:r>
            <a:endParaRPr b="1" sz="20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Over </a:t>
            </a:r>
            <a:r>
              <a:rPr b="1" lang="en" sz="2000">
                <a:solidFill>
                  <a:srgbClr val="FFFFFF"/>
                </a:solidFill>
                <a:highlight>
                  <a:srgbClr val="FF9900"/>
                </a:highlight>
              </a:rPr>
              <a:t>me</a:t>
            </a:r>
            <a:endParaRPr b="1" sz="2000">
              <a:solidFill>
                <a:srgbClr val="FFFFFF"/>
              </a:solidFill>
              <a:highlight>
                <a:srgbClr val="FF99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FF99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92" name="Google Shape;1792;p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9075" y="2862587"/>
            <a:ext cx="1187724" cy="2097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3" name="Google Shape;1793;p2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7450" y="2861125"/>
            <a:ext cx="1187724" cy="2100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4" name="Google Shape;1794;p2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29075" y="566900"/>
            <a:ext cx="1187724" cy="2099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5" name="Google Shape;1795;p2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34624" y="545901"/>
            <a:ext cx="1187725" cy="2107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6" name="Google Shape;1796;p2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90025" y="3656625"/>
            <a:ext cx="831300" cy="8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7" name="Google Shape;1797;p2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4725" y="125400"/>
            <a:ext cx="559115" cy="52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8" name="Google Shape;1798;p224"/>
          <p:cNvSpPr txBox="1"/>
          <p:nvPr/>
        </p:nvSpPr>
        <p:spPr>
          <a:xfrm>
            <a:off x="88125" y="594450"/>
            <a:ext cx="6723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hlinkClick/>
              </a:rPr>
              <a:t>Home</a:t>
            </a:r>
            <a:endParaRPr/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802" name="Shape 1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" name="Google Shape;1803;p225"/>
          <p:cNvSpPr txBox="1"/>
          <p:nvPr>
            <p:ph type="title"/>
          </p:nvPr>
        </p:nvSpPr>
        <p:spPr>
          <a:xfrm>
            <a:off x="311700" y="1098975"/>
            <a:ext cx="8520600" cy="15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 u="sng">
                <a:highlight>
                  <a:srgbClr val="FFFFFF"/>
                </a:highlight>
              </a:rPr>
              <a:t>The Lion Sleeps Tonight</a:t>
            </a:r>
            <a:endParaRPr b="1" sz="7200" u="sng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/>
          </a:p>
        </p:txBody>
      </p:sp>
      <p:pic>
        <p:nvPicPr>
          <p:cNvPr id="1804" name="Google Shape;1804;p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400" y="1964138"/>
            <a:ext cx="1609074" cy="284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5" name="Google Shape;1805;p2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6498" y="1963038"/>
            <a:ext cx="1609074" cy="2847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6" name="Google Shape;1806;p2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81325" y="1959061"/>
            <a:ext cx="1609075" cy="2855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810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Google Shape;1811;p226"/>
          <p:cNvSpPr txBox="1"/>
          <p:nvPr>
            <p:ph idx="2" type="body"/>
          </p:nvPr>
        </p:nvSpPr>
        <p:spPr>
          <a:xfrm>
            <a:off x="265375" y="858575"/>
            <a:ext cx="6732900" cy="3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100"/>
              <a:t>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		         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br>
              <a:rPr b="1" lang="en" sz="2000"/>
            </a:b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Wimoweh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wimoweh, </a:t>
            </a:r>
            <a:r>
              <a:rPr b="1" lang="en" sz="2000">
                <a:highlight>
                  <a:srgbClr val="00FF00"/>
                </a:highlight>
              </a:rPr>
              <a:t>Wimoweh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wimoweh,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br>
              <a:rPr b="1" lang="en" sz="2000"/>
            </a:br>
            <a:br>
              <a:rPr b="1" lang="en" sz="2000"/>
            </a:b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                        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/>
              <a:t>	   </a:t>
            </a:r>
            <a:br>
              <a:rPr b="1" lang="en" sz="2000"/>
            </a:b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Wimoweh</a:t>
            </a:r>
            <a:r>
              <a:rPr b="1" lang="en" sz="2000"/>
              <a:t> wimoweh,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Wimoweh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wimoweh, (x2)</a:t>
            </a:r>
            <a:endParaRPr b="1" sz="2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100"/>
              <a:t>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 </a:t>
            </a:r>
            <a:r>
              <a:rPr b="1" lang="en" sz="2000">
                <a:solidFill>
                  <a:srgbClr val="00FF00"/>
                </a:solidFill>
              </a:rPr>
              <a:t>F           </a:t>
            </a:r>
            <a:r>
              <a:rPr b="1" lang="en" sz="2000">
                <a:solidFill>
                  <a:srgbClr val="FF0000"/>
                </a:solidFill>
              </a:rPr>
              <a:t>C                            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br>
              <a:rPr b="1" lang="en" sz="2000"/>
            </a:b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Oo </a:t>
            </a:r>
            <a:r>
              <a:rPr b="1" lang="en" sz="2000">
                <a:solidFill>
                  <a:srgbClr val="000000"/>
                </a:solidFill>
              </a:rPr>
              <a:t> ----- </a:t>
            </a:r>
            <a:r>
              <a:rPr b="1" lang="en" sz="2000">
                <a:highlight>
                  <a:srgbClr val="00FF00"/>
                </a:highlight>
              </a:rPr>
              <a:t>oo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-----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wi</a:t>
            </a:r>
            <a:r>
              <a:rPr b="1" lang="en" sz="2000"/>
              <a:t> ---- um -- um -- away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br>
              <a:rPr b="1" lang="en" sz="2000">
                <a:solidFill>
                  <a:srgbClr val="000000"/>
                </a:solidFill>
              </a:rPr>
            </a:br>
            <a:br>
              <a:rPr b="1" lang="en" sz="2000">
                <a:solidFill>
                  <a:srgbClr val="000000"/>
                </a:solidFill>
              </a:rPr>
            </a:br>
            <a:r>
              <a:rPr b="1" lang="en" sz="2100"/>
              <a:t>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		 </a:t>
            </a:r>
            <a:r>
              <a:rPr b="1" lang="en" sz="2000">
                <a:solidFill>
                  <a:srgbClr val="00FF00"/>
                </a:solidFill>
              </a:rPr>
              <a:t>F           </a:t>
            </a:r>
            <a:r>
              <a:rPr b="1" lang="en" sz="2000">
                <a:solidFill>
                  <a:srgbClr val="FF0000"/>
                </a:solidFill>
              </a:rPr>
              <a:t>C                            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br>
              <a:rPr b="1" lang="en" sz="2000"/>
            </a:b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Oo </a:t>
            </a:r>
            <a:r>
              <a:rPr b="1" lang="en" sz="2000"/>
              <a:t> ----- </a:t>
            </a:r>
            <a:r>
              <a:rPr b="1" lang="en" sz="2000">
                <a:highlight>
                  <a:srgbClr val="00FF00"/>
                </a:highlight>
              </a:rPr>
              <a:t>oo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-----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wi</a:t>
            </a:r>
            <a:r>
              <a:rPr b="1" lang="en" sz="2000"/>
              <a:t> ---- um -- um -- away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    				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F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2" name="Google Shape;1812;p226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The Lion Sleeps Tonight</a:t>
            </a:r>
            <a:r>
              <a:rPr b="1" i="0" lang="en" sz="4200" u="none" cap="none" strike="noStrike">
                <a:solidFill>
                  <a:schemeClr val="dk1"/>
                </a:solidFill>
              </a:rPr>
              <a:t> - intro</a:t>
            </a:r>
            <a:endParaRPr b="1" i="0" sz="4200" u="none" cap="none" strike="noStrike">
              <a:solidFill>
                <a:schemeClr val="dk1"/>
              </a:solidFill>
            </a:endParaRPr>
          </a:p>
        </p:txBody>
      </p:sp>
      <p:pic>
        <p:nvPicPr>
          <p:cNvPr id="1813" name="Google Shape;1813;p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5650" y="989887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4" name="Google Shape;1814;p2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7533" y="900725"/>
            <a:ext cx="1022217" cy="1808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5" name="Google Shape;1815;p2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2500" y="2992338"/>
            <a:ext cx="972575" cy="1725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819" name="Shape 1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Google Shape;1820;p227"/>
          <p:cNvSpPr txBox="1"/>
          <p:nvPr>
            <p:ph idx="2" type="body"/>
          </p:nvPr>
        </p:nvSpPr>
        <p:spPr>
          <a:xfrm>
            <a:off x="443000" y="900725"/>
            <a:ext cx="6732900" cy="3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 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br>
              <a:rPr b="1" lang="en" sz="2000"/>
            </a:br>
            <a:r>
              <a:rPr b="1" i="0" lang="en" sz="2000" u="none" cap="none" strike="noStrike">
                <a:solidFill>
                  <a:srgbClr val="FFFFFF"/>
                </a:solidFill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In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the jungle the </a:t>
            </a:r>
            <a:r>
              <a:rPr b="1" lang="en" sz="2000">
                <a:highlight>
                  <a:srgbClr val="00FF00"/>
                </a:highlight>
              </a:rPr>
              <a:t>mighty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jungle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br>
              <a:rPr b="1" lang="en" sz="2000">
                <a:solidFill>
                  <a:srgbClr val="000000"/>
                </a:solidFill>
              </a:rPr>
            </a:br>
            <a:br>
              <a:rPr b="1" lang="en" sz="2000">
                <a:solidFill>
                  <a:srgbClr val="000000"/>
                </a:solidFill>
              </a:rPr>
            </a:br>
            <a:r>
              <a:rPr b="1" lang="en" sz="2000"/>
              <a:t>     </a:t>
            </a:r>
            <a:r>
              <a:rPr b="1" lang="en" sz="2000">
                <a:solidFill>
                  <a:srgbClr val="0000FF"/>
                </a:solidFill>
              </a:rPr>
              <a:t>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</a:t>
            </a:r>
            <a:br>
              <a:rPr b="1" lang="en" sz="2000"/>
            </a:br>
            <a:r>
              <a:rPr b="1" lang="en" sz="2000">
                <a:solidFill>
                  <a:srgbClr val="000000"/>
                </a:solidFill>
              </a:rPr>
              <a:t>The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lion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sleeps to-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night,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endParaRPr b="1" sz="20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		 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br>
              <a:rPr b="1" lang="en" sz="2000"/>
            </a:b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In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the jungle the </a:t>
            </a:r>
            <a:r>
              <a:rPr b="1" lang="en" sz="2000">
                <a:highlight>
                  <a:srgbClr val="00FF00"/>
                </a:highlight>
              </a:rPr>
              <a:t>quiet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jungle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br>
              <a:rPr b="1" lang="en" sz="2000"/>
            </a:br>
            <a:br>
              <a:rPr b="1" lang="en" sz="2000"/>
            </a:br>
            <a:r>
              <a:rPr b="1" lang="en" sz="2000"/>
              <a:t>     </a:t>
            </a:r>
            <a:r>
              <a:rPr b="1" lang="en" sz="2000">
                <a:solidFill>
                  <a:srgbClr val="0000FF"/>
                </a:solidFill>
              </a:rPr>
              <a:t>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             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/>
              <a:t>	   </a:t>
            </a:r>
            <a:br>
              <a:rPr b="1" lang="en" sz="2000"/>
            </a:br>
            <a:r>
              <a:rPr b="1" lang="en" sz="2000"/>
              <a:t>The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lion</a:t>
            </a:r>
            <a:r>
              <a:rPr b="1" lang="en" sz="2000"/>
              <a:t> sleeps to-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night.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    				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F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21" name="Google Shape;1821;p227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The Lion Sleeps Tonight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1822" name="Google Shape;1822;p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5650" y="989887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3" name="Google Shape;1823;p2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7533" y="900725"/>
            <a:ext cx="1022217" cy="1808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4" name="Google Shape;1824;p2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2500" y="2992338"/>
            <a:ext cx="972575" cy="1725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828" name="Shape 1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Google Shape;1829;p228"/>
          <p:cNvSpPr txBox="1"/>
          <p:nvPr>
            <p:ph idx="2" type="body"/>
          </p:nvPr>
        </p:nvSpPr>
        <p:spPr>
          <a:xfrm>
            <a:off x="265375" y="858575"/>
            <a:ext cx="6732900" cy="3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100"/>
              <a:t>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		         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br>
              <a:rPr b="1" lang="en" sz="2000"/>
            </a:b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Wimoweh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wimoweh, </a:t>
            </a:r>
            <a:r>
              <a:rPr b="1" lang="en" sz="2000">
                <a:highlight>
                  <a:srgbClr val="00FF00"/>
                </a:highlight>
              </a:rPr>
              <a:t>Wimoweh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wimoweh,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br>
              <a:rPr b="1" lang="en" sz="2000"/>
            </a:br>
            <a:br>
              <a:rPr b="1" lang="en" sz="2000"/>
            </a:b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                        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/>
              <a:t>	   </a:t>
            </a:r>
            <a:br>
              <a:rPr b="1" lang="en" sz="2000"/>
            </a:b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Wimoweh</a:t>
            </a:r>
            <a:r>
              <a:rPr b="1" lang="en" sz="2000"/>
              <a:t> wimoweh,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Wimoweh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wimoweh, (x2)</a:t>
            </a:r>
            <a:endParaRPr b="1" sz="2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100"/>
              <a:t>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 </a:t>
            </a:r>
            <a:r>
              <a:rPr b="1" lang="en" sz="2000">
                <a:solidFill>
                  <a:srgbClr val="00FF00"/>
                </a:solidFill>
              </a:rPr>
              <a:t>F           </a:t>
            </a:r>
            <a:r>
              <a:rPr b="1" lang="en" sz="2000">
                <a:solidFill>
                  <a:srgbClr val="FF0000"/>
                </a:solidFill>
              </a:rPr>
              <a:t>C                            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br>
              <a:rPr b="1" lang="en" sz="2000"/>
            </a:b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Oo </a:t>
            </a:r>
            <a:r>
              <a:rPr b="1" lang="en" sz="2000">
                <a:solidFill>
                  <a:srgbClr val="000000"/>
                </a:solidFill>
              </a:rPr>
              <a:t> ----- </a:t>
            </a:r>
            <a:r>
              <a:rPr b="1" lang="en" sz="2000">
                <a:highlight>
                  <a:srgbClr val="00FF00"/>
                </a:highlight>
              </a:rPr>
              <a:t>oo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-----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wi</a:t>
            </a:r>
            <a:r>
              <a:rPr b="1" lang="en" sz="2000"/>
              <a:t> ---- um -- um -- away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br>
              <a:rPr b="1" lang="en" sz="2000">
                <a:solidFill>
                  <a:srgbClr val="000000"/>
                </a:solidFill>
              </a:rPr>
            </a:br>
            <a:br>
              <a:rPr b="1" lang="en" sz="2000">
                <a:solidFill>
                  <a:srgbClr val="000000"/>
                </a:solidFill>
              </a:rPr>
            </a:br>
            <a:r>
              <a:rPr b="1" lang="en" sz="2100"/>
              <a:t>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		 </a:t>
            </a:r>
            <a:r>
              <a:rPr b="1" lang="en" sz="2000">
                <a:solidFill>
                  <a:srgbClr val="00FF00"/>
                </a:solidFill>
              </a:rPr>
              <a:t>F           </a:t>
            </a:r>
            <a:r>
              <a:rPr b="1" lang="en" sz="2000">
                <a:solidFill>
                  <a:srgbClr val="FF0000"/>
                </a:solidFill>
              </a:rPr>
              <a:t>C                            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br>
              <a:rPr b="1" lang="en" sz="2000"/>
            </a:b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Oo </a:t>
            </a:r>
            <a:r>
              <a:rPr b="1" lang="en" sz="2000"/>
              <a:t> ----- </a:t>
            </a:r>
            <a:r>
              <a:rPr b="1" lang="en" sz="2000">
                <a:highlight>
                  <a:srgbClr val="00FF00"/>
                </a:highlight>
              </a:rPr>
              <a:t>oo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-----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wi</a:t>
            </a:r>
            <a:r>
              <a:rPr b="1" lang="en" sz="2000"/>
              <a:t> ---- um -- um -- away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    				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F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0" name="Google Shape;1830;p228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The Lion Sleeps Tonight</a:t>
            </a:r>
            <a:r>
              <a:rPr b="1" i="0" lang="en" sz="4200" u="none" cap="none" strike="noStrike">
                <a:solidFill>
                  <a:schemeClr val="dk1"/>
                </a:solidFill>
              </a:rPr>
              <a:t> - intro</a:t>
            </a:r>
            <a:endParaRPr b="1" i="0" sz="4200" u="none" cap="none" strike="noStrike">
              <a:solidFill>
                <a:schemeClr val="dk1"/>
              </a:solidFill>
            </a:endParaRPr>
          </a:p>
        </p:txBody>
      </p:sp>
      <p:pic>
        <p:nvPicPr>
          <p:cNvPr id="1831" name="Google Shape;1831;p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5650" y="989887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2" name="Google Shape;1832;p2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7533" y="900725"/>
            <a:ext cx="1022217" cy="1808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3" name="Google Shape;1833;p2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2500" y="2992338"/>
            <a:ext cx="972575" cy="1725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837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p229"/>
          <p:cNvSpPr txBox="1"/>
          <p:nvPr>
            <p:ph idx="2" type="body"/>
          </p:nvPr>
        </p:nvSpPr>
        <p:spPr>
          <a:xfrm>
            <a:off x="443000" y="900725"/>
            <a:ext cx="6732900" cy="3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       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br>
              <a:rPr b="1" lang="en" sz="2000"/>
            </a:b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Near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the village the </a:t>
            </a:r>
            <a:r>
              <a:rPr b="1" lang="en" sz="2000">
                <a:highlight>
                  <a:srgbClr val="00FF00"/>
                </a:highlight>
              </a:rPr>
              <a:t>peaceful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village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br>
              <a:rPr b="1" lang="en" sz="2000">
                <a:solidFill>
                  <a:srgbClr val="000000"/>
                </a:solidFill>
              </a:rPr>
            </a:br>
            <a:br>
              <a:rPr b="1" lang="en" sz="2000">
                <a:solidFill>
                  <a:srgbClr val="000000"/>
                </a:solidFill>
              </a:rPr>
            </a:br>
            <a:r>
              <a:rPr b="1" lang="en" sz="2000"/>
              <a:t>     </a:t>
            </a:r>
            <a:r>
              <a:rPr b="1" lang="en" sz="2000">
                <a:solidFill>
                  <a:srgbClr val="0000FF"/>
                </a:solidFill>
              </a:rPr>
              <a:t>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</a:t>
            </a:r>
            <a:br>
              <a:rPr b="1" lang="en" sz="2000"/>
            </a:br>
            <a:r>
              <a:rPr b="1" lang="en" sz="2000">
                <a:solidFill>
                  <a:srgbClr val="000000"/>
                </a:solidFill>
              </a:rPr>
              <a:t>The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lion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sleeps to-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night,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endParaRPr b="1" sz="20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		      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br>
              <a:rPr b="1" lang="en" sz="2000"/>
            </a:b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Near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the jungle the </a:t>
            </a:r>
            <a:r>
              <a:rPr b="1" lang="en" sz="2000">
                <a:highlight>
                  <a:srgbClr val="00FF00"/>
                </a:highlight>
              </a:rPr>
              <a:t>peaceful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jungle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br>
              <a:rPr b="1" lang="en" sz="2000"/>
            </a:br>
            <a:br>
              <a:rPr b="1" lang="en" sz="2000"/>
            </a:br>
            <a:r>
              <a:rPr b="1" lang="en" sz="2000"/>
              <a:t>     </a:t>
            </a:r>
            <a:r>
              <a:rPr b="1" lang="en" sz="2000">
                <a:solidFill>
                  <a:srgbClr val="0000FF"/>
                </a:solidFill>
              </a:rPr>
              <a:t>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             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/>
              <a:t>	   </a:t>
            </a:r>
            <a:br>
              <a:rPr b="1" lang="en" sz="2000"/>
            </a:br>
            <a:r>
              <a:rPr b="1" lang="en" sz="2000"/>
              <a:t>The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lion</a:t>
            </a:r>
            <a:r>
              <a:rPr b="1" lang="en" sz="2000"/>
              <a:t> sleeps to-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night.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    				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F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9" name="Google Shape;1839;p229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The Lion Sleeps Tonight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1840" name="Google Shape;1840;p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5650" y="989887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1" name="Google Shape;1841;p2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7533" y="900725"/>
            <a:ext cx="1022217" cy="1808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2" name="Google Shape;1842;p2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2500" y="2992338"/>
            <a:ext cx="972575" cy="1725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86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Wagon Wheel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447" name="Google Shape;447;p86"/>
          <p:cNvSpPr txBox="1"/>
          <p:nvPr>
            <p:ph idx="2" type="body"/>
          </p:nvPr>
        </p:nvSpPr>
        <p:spPr>
          <a:xfrm>
            <a:off x="256750" y="967850"/>
            <a:ext cx="7389300" cy="3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 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So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rock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me momma like a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wagon</a:t>
            </a:r>
            <a:r>
              <a:rPr b="1" lang="en" sz="2000">
                <a:solidFill>
                  <a:srgbClr val="000000"/>
                </a:solidFill>
              </a:rPr>
              <a:t> wheel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        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 F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Rock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me momma, any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way</a:t>
            </a:r>
            <a:r>
              <a:rPr b="1" lang="en" sz="2000">
                <a:solidFill>
                  <a:srgbClr val="000000"/>
                </a:solidFill>
              </a:rPr>
              <a:t> you feel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			</a:t>
            </a:r>
            <a:br>
              <a:rPr b="1" lang="en" sz="2000"/>
            </a:b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Hey,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b="1" i="0" lang="en" sz="2000" u="none" cap="none" strike="noStrike">
                <a:solidFill>
                  <a:srgbClr val="FFFFFF"/>
                </a:solidFill>
                <a:highlight>
                  <a:srgbClr val="9900FF"/>
                </a:highlight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b="1" lang="en" sz="2000">
                <a:solidFill>
                  <a:srgbClr val="000000"/>
                </a:solidFill>
              </a:rPr>
              <a:t>momma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rock</a:t>
            </a:r>
            <a:r>
              <a:rPr b="1" lang="en" sz="2000">
                <a:solidFill>
                  <a:srgbClr val="000000"/>
                </a:solidFill>
              </a:rPr>
              <a:t> me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48" name="Google Shape;448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6600" y="713925"/>
            <a:ext cx="1158595" cy="195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8376" y="2950292"/>
            <a:ext cx="1028001" cy="1819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1000" y="2890200"/>
            <a:ext cx="1028001" cy="181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8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99175" y="746850"/>
            <a:ext cx="1102849" cy="1957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846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p230"/>
          <p:cNvSpPr txBox="1"/>
          <p:nvPr>
            <p:ph idx="2" type="body"/>
          </p:nvPr>
        </p:nvSpPr>
        <p:spPr>
          <a:xfrm>
            <a:off x="265375" y="858575"/>
            <a:ext cx="6732900" cy="3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100"/>
              <a:t>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		         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br>
              <a:rPr b="1" lang="en" sz="2000"/>
            </a:b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Wimoweh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wimoweh, </a:t>
            </a:r>
            <a:r>
              <a:rPr b="1" lang="en" sz="2000">
                <a:highlight>
                  <a:srgbClr val="00FF00"/>
                </a:highlight>
              </a:rPr>
              <a:t>Wimoweh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wimoweh,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br>
              <a:rPr b="1" lang="en" sz="2000"/>
            </a:br>
            <a:br>
              <a:rPr b="1" lang="en" sz="2000"/>
            </a:b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                        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/>
              <a:t>	   </a:t>
            </a:r>
            <a:br>
              <a:rPr b="1" lang="en" sz="2000"/>
            </a:b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Wimoweh</a:t>
            </a:r>
            <a:r>
              <a:rPr b="1" lang="en" sz="2000"/>
              <a:t> wimoweh,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Wimoweh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wimoweh, (x2)</a:t>
            </a:r>
            <a:endParaRPr b="1" sz="2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100"/>
              <a:t>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 </a:t>
            </a:r>
            <a:r>
              <a:rPr b="1" lang="en" sz="2000">
                <a:solidFill>
                  <a:srgbClr val="00FF00"/>
                </a:solidFill>
              </a:rPr>
              <a:t>F           </a:t>
            </a:r>
            <a:r>
              <a:rPr b="1" lang="en" sz="2000">
                <a:solidFill>
                  <a:srgbClr val="FF0000"/>
                </a:solidFill>
              </a:rPr>
              <a:t>C                            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br>
              <a:rPr b="1" lang="en" sz="2000"/>
            </a:b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Oo </a:t>
            </a:r>
            <a:r>
              <a:rPr b="1" lang="en" sz="2000">
                <a:solidFill>
                  <a:srgbClr val="000000"/>
                </a:solidFill>
              </a:rPr>
              <a:t> ----- </a:t>
            </a:r>
            <a:r>
              <a:rPr b="1" lang="en" sz="2000">
                <a:highlight>
                  <a:srgbClr val="00FF00"/>
                </a:highlight>
              </a:rPr>
              <a:t>oo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-----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wi</a:t>
            </a:r>
            <a:r>
              <a:rPr b="1" lang="en" sz="2000"/>
              <a:t> ---- um -- um -- away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br>
              <a:rPr b="1" lang="en" sz="2000">
                <a:solidFill>
                  <a:srgbClr val="000000"/>
                </a:solidFill>
              </a:rPr>
            </a:br>
            <a:br>
              <a:rPr b="1" lang="en" sz="2000">
                <a:solidFill>
                  <a:srgbClr val="000000"/>
                </a:solidFill>
              </a:rPr>
            </a:br>
            <a:r>
              <a:rPr b="1" lang="en" sz="2100"/>
              <a:t>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		 </a:t>
            </a:r>
            <a:r>
              <a:rPr b="1" lang="en" sz="2000">
                <a:solidFill>
                  <a:srgbClr val="00FF00"/>
                </a:solidFill>
              </a:rPr>
              <a:t>F           </a:t>
            </a:r>
            <a:r>
              <a:rPr b="1" lang="en" sz="2000">
                <a:solidFill>
                  <a:srgbClr val="FF0000"/>
                </a:solidFill>
              </a:rPr>
              <a:t>C                            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br>
              <a:rPr b="1" lang="en" sz="2000"/>
            </a:b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Oo </a:t>
            </a:r>
            <a:r>
              <a:rPr b="1" lang="en" sz="2000"/>
              <a:t> ----- </a:t>
            </a:r>
            <a:r>
              <a:rPr b="1" lang="en" sz="2000">
                <a:highlight>
                  <a:srgbClr val="00FF00"/>
                </a:highlight>
              </a:rPr>
              <a:t>oo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-----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wi</a:t>
            </a:r>
            <a:r>
              <a:rPr b="1" lang="en" sz="2000"/>
              <a:t> ---- um -- um -- away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    				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F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48" name="Google Shape;1848;p230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The Lion Sleeps Tonight</a:t>
            </a:r>
            <a:r>
              <a:rPr b="1" i="0" lang="en" sz="4200" u="none" cap="none" strike="noStrike">
                <a:solidFill>
                  <a:schemeClr val="dk1"/>
                </a:solidFill>
              </a:rPr>
              <a:t> - intro</a:t>
            </a:r>
            <a:endParaRPr b="1" i="0" sz="4200" u="none" cap="none" strike="noStrike">
              <a:solidFill>
                <a:schemeClr val="dk1"/>
              </a:solidFill>
            </a:endParaRPr>
          </a:p>
        </p:txBody>
      </p:sp>
      <p:pic>
        <p:nvPicPr>
          <p:cNvPr id="1849" name="Google Shape;1849;p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5650" y="989887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0" name="Google Shape;1850;p2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7533" y="900725"/>
            <a:ext cx="1022217" cy="1808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1" name="Google Shape;1851;p2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2500" y="2992338"/>
            <a:ext cx="972575" cy="1725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855" name="Shape 1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" name="Google Shape;1856;p231"/>
          <p:cNvSpPr txBox="1"/>
          <p:nvPr>
            <p:ph idx="2" type="body"/>
          </p:nvPr>
        </p:nvSpPr>
        <p:spPr>
          <a:xfrm>
            <a:off x="443000" y="900725"/>
            <a:ext cx="6732900" cy="3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           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br>
              <a:rPr b="1" lang="en" sz="2000"/>
            </a:b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Hush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my darling, don’t </a:t>
            </a:r>
            <a:r>
              <a:rPr b="1" lang="en" sz="2000">
                <a:highlight>
                  <a:srgbClr val="00FF00"/>
                </a:highlight>
              </a:rPr>
              <a:t>fear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my darling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br>
              <a:rPr b="1" lang="en" sz="2000">
                <a:solidFill>
                  <a:srgbClr val="000000"/>
                </a:solidFill>
              </a:rPr>
            </a:br>
            <a:br>
              <a:rPr b="1" lang="en" sz="2000">
                <a:solidFill>
                  <a:srgbClr val="000000"/>
                </a:solidFill>
              </a:rPr>
            </a:br>
            <a:r>
              <a:rPr b="1" lang="en" sz="2000"/>
              <a:t>     </a:t>
            </a:r>
            <a:r>
              <a:rPr b="1" lang="en" sz="2000">
                <a:solidFill>
                  <a:srgbClr val="0000FF"/>
                </a:solidFill>
              </a:rPr>
              <a:t>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</a:t>
            </a:r>
            <a:br>
              <a:rPr b="1" lang="en" sz="2000"/>
            </a:br>
            <a:r>
              <a:rPr b="1" lang="en" sz="2000">
                <a:solidFill>
                  <a:srgbClr val="000000"/>
                </a:solidFill>
              </a:rPr>
              <a:t>The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lion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sleeps to-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night,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endParaRPr b="1" sz="20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		            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br>
              <a:rPr b="1" lang="en" sz="2000"/>
            </a:b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Hush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my darling, don’t </a:t>
            </a:r>
            <a:r>
              <a:rPr b="1" lang="en" sz="2000">
                <a:highlight>
                  <a:srgbClr val="00FF00"/>
                </a:highlight>
              </a:rPr>
              <a:t>fear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my darling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br>
              <a:rPr b="1" lang="en" sz="2000"/>
            </a:br>
            <a:br>
              <a:rPr b="1" lang="en" sz="2000"/>
            </a:br>
            <a:r>
              <a:rPr b="1" lang="en" sz="2000"/>
              <a:t>     </a:t>
            </a:r>
            <a:r>
              <a:rPr b="1" lang="en" sz="2000">
                <a:solidFill>
                  <a:srgbClr val="0000FF"/>
                </a:solidFill>
              </a:rPr>
              <a:t>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             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/>
              <a:t>	   </a:t>
            </a:r>
            <a:br>
              <a:rPr b="1" lang="en" sz="2000"/>
            </a:br>
            <a:r>
              <a:rPr b="1" lang="en" sz="2000"/>
              <a:t>The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lion</a:t>
            </a:r>
            <a:r>
              <a:rPr b="1" lang="en" sz="2000"/>
              <a:t> sleeps to-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night.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    				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F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7" name="Google Shape;1857;p231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The Lion Sleeps Tonight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1858" name="Google Shape;1858;p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5650" y="989887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9" name="Google Shape;1859;p2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7533" y="900725"/>
            <a:ext cx="1022217" cy="1808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0" name="Google Shape;1860;p2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2500" y="2992338"/>
            <a:ext cx="972575" cy="1725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864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p232"/>
          <p:cNvSpPr txBox="1"/>
          <p:nvPr>
            <p:ph idx="2" type="body"/>
          </p:nvPr>
        </p:nvSpPr>
        <p:spPr>
          <a:xfrm>
            <a:off x="265375" y="858575"/>
            <a:ext cx="6732900" cy="3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100"/>
              <a:t>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		         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br>
              <a:rPr b="1" lang="en" sz="2000"/>
            </a:b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Wimoweh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wimoweh, </a:t>
            </a:r>
            <a:r>
              <a:rPr b="1" lang="en" sz="2000">
                <a:highlight>
                  <a:srgbClr val="00FF00"/>
                </a:highlight>
              </a:rPr>
              <a:t>Wimoweh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wimoweh,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br>
              <a:rPr b="1" lang="en" sz="2000"/>
            </a:br>
            <a:br>
              <a:rPr b="1" lang="en" sz="2000"/>
            </a:b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                        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/>
              <a:t>	   </a:t>
            </a:r>
            <a:br>
              <a:rPr b="1" lang="en" sz="2000"/>
            </a:b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Wimoweh</a:t>
            </a:r>
            <a:r>
              <a:rPr b="1" lang="en" sz="2000"/>
              <a:t> wimoweh,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Wimoweh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wimoweh, (x2)</a:t>
            </a:r>
            <a:endParaRPr b="1" sz="2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100"/>
              <a:t>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 </a:t>
            </a:r>
            <a:r>
              <a:rPr b="1" lang="en" sz="2000">
                <a:solidFill>
                  <a:srgbClr val="00FF00"/>
                </a:solidFill>
              </a:rPr>
              <a:t>F           </a:t>
            </a:r>
            <a:r>
              <a:rPr b="1" lang="en" sz="2000">
                <a:solidFill>
                  <a:srgbClr val="FF0000"/>
                </a:solidFill>
              </a:rPr>
              <a:t>C                            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br>
              <a:rPr b="1" lang="en" sz="2000"/>
            </a:b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Oo </a:t>
            </a:r>
            <a:r>
              <a:rPr b="1" lang="en" sz="2000">
                <a:solidFill>
                  <a:srgbClr val="000000"/>
                </a:solidFill>
              </a:rPr>
              <a:t> ----- </a:t>
            </a:r>
            <a:r>
              <a:rPr b="1" lang="en" sz="2000">
                <a:highlight>
                  <a:srgbClr val="00FF00"/>
                </a:highlight>
              </a:rPr>
              <a:t>oo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-----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wi</a:t>
            </a:r>
            <a:r>
              <a:rPr b="1" lang="en" sz="2000"/>
              <a:t> ---- um -- um -- away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br>
              <a:rPr b="1" lang="en" sz="2000">
                <a:solidFill>
                  <a:srgbClr val="000000"/>
                </a:solidFill>
              </a:rPr>
            </a:br>
            <a:br>
              <a:rPr b="1" lang="en" sz="2000">
                <a:solidFill>
                  <a:srgbClr val="000000"/>
                </a:solidFill>
              </a:rPr>
            </a:br>
            <a:r>
              <a:rPr b="1" lang="en" sz="2100"/>
              <a:t>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		 </a:t>
            </a:r>
            <a:r>
              <a:rPr b="1" lang="en" sz="2000">
                <a:solidFill>
                  <a:srgbClr val="00FF00"/>
                </a:solidFill>
              </a:rPr>
              <a:t>F           </a:t>
            </a:r>
            <a:r>
              <a:rPr b="1" lang="en" sz="2000">
                <a:solidFill>
                  <a:srgbClr val="FF0000"/>
                </a:solidFill>
              </a:rPr>
              <a:t>C                            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br>
              <a:rPr b="1" lang="en" sz="2000"/>
            </a:b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Oo </a:t>
            </a:r>
            <a:r>
              <a:rPr b="1" lang="en" sz="2000"/>
              <a:t> ----- </a:t>
            </a:r>
            <a:r>
              <a:rPr b="1" lang="en" sz="2000">
                <a:highlight>
                  <a:srgbClr val="00FF00"/>
                </a:highlight>
              </a:rPr>
              <a:t>oo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-----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wi</a:t>
            </a:r>
            <a:r>
              <a:rPr b="1" lang="en" sz="2000"/>
              <a:t> ---- um -- um -- away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    				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F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66" name="Google Shape;1866;p232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The Lion Sleeps Tonight</a:t>
            </a:r>
            <a:r>
              <a:rPr b="1" i="0" lang="en" sz="4200" u="none" cap="none" strike="noStrike">
                <a:solidFill>
                  <a:schemeClr val="dk1"/>
                </a:solidFill>
              </a:rPr>
              <a:t> - intro</a:t>
            </a:r>
            <a:endParaRPr b="1" i="0" sz="4200" u="none" cap="none" strike="noStrike">
              <a:solidFill>
                <a:schemeClr val="dk1"/>
              </a:solidFill>
            </a:endParaRPr>
          </a:p>
        </p:txBody>
      </p:sp>
      <p:pic>
        <p:nvPicPr>
          <p:cNvPr id="1867" name="Google Shape;1867;p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5650" y="989887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8" name="Google Shape;1868;p2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7533" y="900725"/>
            <a:ext cx="1022217" cy="1808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9" name="Google Shape;1869;p2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2500" y="2992338"/>
            <a:ext cx="972575" cy="1725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0" name="Google Shape;1870;p2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61950" y="4205663"/>
            <a:ext cx="831300" cy="8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1" name="Google Shape;1871;p2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4725" y="125400"/>
            <a:ext cx="559115" cy="52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2" name="Google Shape;1872;p232"/>
          <p:cNvSpPr txBox="1"/>
          <p:nvPr/>
        </p:nvSpPr>
        <p:spPr>
          <a:xfrm>
            <a:off x="88125" y="594450"/>
            <a:ext cx="6723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hlinkClick/>
              </a:rPr>
              <a:t>Home</a:t>
            </a:r>
            <a:endParaRPr/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876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" name="Google Shape;1877;p23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Stitches</a:t>
            </a:r>
            <a:endParaRPr/>
          </a:p>
        </p:txBody>
      </p:sp>
      <p:sp>
        <p:nvSpPr>
          <p:cNvPr id="1878" name="Google Shape;1878;p23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Shawn Mendes</a:t>
            </a:r>
            <a:endParaRPr/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882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Google Shape;1883;p234"/>
          <p:cNvSpPr txBox="1"/>
          <p:nvPr/>
        </p:nvSpPr>
        <p:spPr>
          <a:xfrm>
            <a:off x="130950" y="1598325"/>
            <a:ext cx="8882100" cy="35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0000FF"/>
                </a:solidFill>
              </a:rPr>
              <a:t>Am</a:t>
            </a:r>
            <a:r>
              <a:rPr b="1" lang="en" sz="2400"/>
              <a:t>		       </a:t>
            </a:r>
            <a:r>
              <a:rPr b="1" lang="en" sz="2400">
                <a:solidFill>
                  <a:srgbClr val="9900FF"/>
                </a:solidFill>
              </a:rPr>
              <a:t>G                  </a:t>
            </a:r>
            <a:r>
              <a:rPr b="1" lang="en" sz="2400">
                <a:solidFill>
                  <a:srgbClr val="FF0000"/>
                </a:solidFill>
              </a:rPr>
              <a:t>C  	   </a:t>
            </a:r>
            <a:r>
              <a:rPr b="1" lang="en" sz="2400">
                <a:solidFill>
                  <a:srgbClr val="00FF00"/>
                </a:solidFill>
              </a:rPr>
              <a:t>(F)</a:t>
            </a:r>
            <a:endParaRPr b="1" sz="24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highlight>
                  <a:srgbClr val="0000FF"/>
                </a:highlight>
              </a:rPr>
              <a:t>I</a:t>
            </a:r>
            <a:r>
              <a:rPr lang="en" sz="2400"/>
              <a:t> thought that </a:t>
            </a: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I’ve</a:t>
            </a:r>
            <a:r>
              <a:rPr lang="en" sz="2400"/>
              <a:t> been hurt </a:t>
            </a:r>
            <a:r>
              <a:rPr lang="en" sz="2400">
                <a:solidFill>
                  <a:srgbClr val="FFFFFF"/>
                </a:solidFill>
                <a:highlight>
                  <a:srgbClr val="FF0000"/>
                </a:highlight>
              </a:rPr>
              <a:t>before</a:t>
            </a:r>
            <a:r>
              <a:rPr lang="en" sz="2400"/>
              <a:t> 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0000FF"/>
                </a:solidFill>
              </a:rPr>
              <a:t>      Am                 </a:t>
            </a:r>
            <a:r>
              <a:rPr b="1" lang="en" sz="2400">
                <a:solidFill>
                  <a:srgbClr val="9900FF"/>
                </a:solidFill>
              </a:rPr>
              <a:t>G                       </a:t>
            </a:r>
            <a:r>
              <a:rPr b="1" lang="en" sz="2400">
                <a:solidFill>
                  <a:srgbClr val="FF0000"/>
                </a:solidFill>
              </a:rPr>
              <a:t>C    </a:t>
            </a:r>
            <a:r>
              <a:rPr b="1" lang="en" sz="2400">
                <a:solidFill>
                  <a:srgbClr val="00FF00"/>
                </a:solidFill>
              </a:rPr>
              <a:t> (F)</a:t>
            </a:r>
            <a:endParaRPr b="1" i="0" sz="2400" u="none" cap="none" strike="noStrike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/>
              <a:t>But </a:t>
            </a:r>
            <a:r>
              <a:rPr lang="en" sz="2400">
                <a:solidFill>
                  <a:srgbClr val="FFFFFF"/>
                </a:solidFill>
                <a:highlight>
                  <a:srgbClr val="0000FF"/>
                </a:highlight>
              </a:rPr>
              <a:t>no</a:t>
            </a:r>
            <a:r>
              <a:rPr lang="en" sz="2400"/>
              <a:t> one’s ever </a:t>
            </a: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left</a:t>
            </a:r>
            <a:r>
              <a:rPr lang="en" sz="2400"/>
              <a:t> me quite as </a:t>
            </a:r>
            <a:r>
              <a:rPr lang="en" sz="2400">
                <a:solidFill>
                  <a:srgbClr val="FFFFFF"/>
                </a:solidFill>
                <a:highlight>
                  <a:srgbClr val="FF0000"/>
                </a:highlight>
              </a:rPr>
              <a:t>sore</a:t>
            </a:r>
            <a:endParaRPr b="0" i="0" sz="2400" u="none" cap="none" strike="noStrike">
              <a:solidFill>
                <a:srgbClr val="FFFFFF"/>
              </a:solidFill>
              <a:highlight>
                <a:srgbClr val="FF00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/>
          </a:p>
        </p:txBody>
      </p:sp>
      <p:grpSp>
        <p:nvGrpSpPr>
          <p:cNvPr id="1884" name="Google Shape;1884;p234"/>
          <p:cNvGrpSpPr/>
          <p:nvPr/>
        </p:nvGrpSpPr>
        <p:grpSpPr>
          <a:xfrm>
            <a:off x="6226431" y="380989"/>
            <a:ext cx="2787718" cy="3985428"/>
            <a:chOff x="6226431" y="-11"/>
            <a:chExt cx="2787718" cy="3985428"/>
          </a:xfrm>
        </p:grpSpPr>
        <p:pic>
          <p:nvPicPr>
            <p:cNvPr id="1885" name="Google Shape;1885;p2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97413" y="1992025"/>
              <a:ext cx="1316736" cy="19933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6" name="Google Shape;1886;p23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28164" y="1995297"/>
              <a:ext cx="1314541" cy="19868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7" name="Google Shape;1887;p23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698500" y="2570"/>
              <a:ext cx="1314541" cy="19868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8" name="Google Shape;1888;p23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226431" y="-11"/>
              <a:ext cx="1318018" cy="19920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89" name="Google Shape;1889;p234"/>
          <p:cNvSpPr txBox="1"/>
          <p:nvPr/>
        </p:nvSpPr>
        <p:spPr>
          <a:xfrm>
            <a:off x="3890475" y="0"/>
            <a:ext cx="16977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4200"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Stitches</a:t>
            </a:r>
            <a:endParaRPr sz="4200"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893" name="Shape 1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" name="Google Shape;1894;p235"/>
          <p:cNvSpPr txBox="1"/>
          <p:nvPr/>
        </p:nvSpPr>
        <p:spPr>
          <a:xfrm>
            <a:off x="84800" y="1592050"/>
            <a:ext cx="8924100" cy="28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0000FF"/>
                </a:solidFill>
              </a:rPr>
              <a:t>Am</a:t>
            </a:r>
            <a:r>
              <a:rPr b="1" lang="en" sz="2400">
                <a:solidFill>
                  <a:schemeClr val="dk1"/>
                </a:solidFill>
              </a:rPr>
              <a:t>			   </a:t>
            </a:r>
            <a:r>
              <a:rPr b="1" lang="en" sz="2400">
                <a:solidFill>
                  <a:srgbClr val="9900FF"/>
                </a:solidFill>
              </a:rPr>
              <a:t>G</a:t>
            </a:r>
            <a:r>
              <a:rPr b="1" lang="en" sz="2400">
                <a:solidFill>
                  <a:schemeClr val="dk1"/>
                </a:solidFill>
              </a:rPr>
              <a:t>		         </a:t>
            </a:r>
            <a:r>
              <a:rPr b="1" lang="en" sz="2400">
                <a:solidFill>
                  <a:srgbClr val="FF0000"/>
                </a:solidFill>
              </a:rPr>
              <a:t>C</a:t>
            </a:r>
            <a:r>
              <a:rPr b="1" lang="en" sz="2400">
                <a:solidFill>
                  <a:schemeClr val="dk1"/>
                </a:solidFill>
              </a:rPr>
              <a:t>	    </a:t>
            </a:r>
            <a:r>
              <a:rPr b="1" lang="en" sz="2400">
                <a:solidFill>
                  <a:srgbClr val="00FF00"/>
                </a:solidFill>
              </a:rPr>
              <a:t>(F)</a:t>
            </a:r>
            <a:endParaRPr b="1"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highlight>
                  <a:srgbClr val="0000FF"/>
                </a:highlight>
              </a:rPr>
              <a:t>Your</a:t>
            </a:r>
            <a:r>
              <a:rPr lang="en" sz="2400"/>
              <a:t> words cut </a:t>
            </a: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deeper</a:t>
            </a:r>
            <a:r>
              <a:rPr lang="en" sz="2400"/>
              <a:t> than a </a:t>
            </a:r>
            <a:r>
              <a:rPr lang="en" sz="2400">
                <a:solidFill>
                  <a:srgbClr val="FFFFFF"/>
                </a:solidFill>
                <a:highlight>
                  <a:srgbClr val="FF0000"/>
                </a:highlight>
              </a:rPr>
              <a:t>knife</a:t>
            </a:r>
            <a:endParaRPr b="0" i="0" sz="2400" u="none" cap="none" strike="noStrike">
              <a:solidFill>
                <a:srgbClr val="FFFFFF"/>
              </a:solidFill>
              <a:highlight>
                <a:srgbClr val="FF00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0000FF"/>
                </a:solidFill>
              </a:rPr>
              <a:t>          Am</a:t>
            </a:r>
            <a:r>
              <a:rPr b="1" lang="en" sz="2400">
                <a:solidFill>
                  <a:schemeClr val="dk1"/>
                </a:solidFill>
              </a:rPr>
              <a:t>				  </a:t>
            </a:r>
            <a:r>
              <a:rPr b="1" lang="en" sz="2400">
                <a:solidFill>
                  <a:srgbClr val="9900FF"/>
                </a:solidFill>
              </a:rPr>
              <a:t>    G</a:t>
            </a:r>
            <a:r>
              <a:rPr b="1" lang="en" sz="2400">
                <a:solidFill>
                  <a:schemeClr val="dk1"/>
                </a:solidFill>
              </a:rPr>
              <a:t>		   	                </a:t>
            </a:r>
            <a:r>
              <a:rPr b="1" lang="en" sz="2400">
                <a:solidFill>
                  <a:srgbClr val="FF0000"/>
                </a:solidFill>
              </a:rPr>
              <a:t>C</a:t>
            </a:r>
            <a:r>
              <a:rPr b="1" lang="en" sz="2400">
                <a:solidFill>
                  <a:schemeClr val="dk1"/>
                </a:solidFill>
              </a:rPr>
              <a:t>   </a:t>
            </a:r>
            <a:r>
              <a:rPr b="1" lang="en" sz="2400">
                <a:solidFill>
                  <a:srgbClr val="00FF00"/>
                </a:solidFill>
              </a:rPr>
              <a:t>(F)</a:t>
            </a:r>
            <a:endParaRPr b="1"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/>
              <a:t>Now I </a:t>
            </a:r>
            <a:r>
              <a:rPr lang="en" sz="2400">
                <a:solidFill>
                  <a:srgbClr val="FFFFFF"/>
                </a:solidFill>
                <a:highlight>
                  <a:srgbClr val="0000FF"/>
                </a:highlight>
              </a:rPr>
              <a:t>need</a:t>
            </a:r>
            <a:r>
              <a:rPr lang="en" sz="2400"/>
              <a:t> someone to </a:t>
            </a: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breathe</a:t>
            </a:r>
            <a:r>
              <a:rPr lang="en" sz="2400"/>
              <a:t> me back to </a:t>
            </a:r>
            <a:r>
              <a:rPr lang="en" sz="2400">
                <a:solidFill>
                  <a:srgbClr val="FFFFFF"/>
                </a:solidFill>
                <a:highlight>
                  <a:srgbClr val="FF0000"/>
                </a:highlight>
              </a:rPr>
              <a:t>life</a:t>
            </a:r>
            <a:endParaRPr b="0" i="0" sz="2400" u="none" cap="none" strike="noStrike">
              <a:solidFill>
                <a:srgbClr val="FFFFFF"/>
              </a:solidFill>
              <a:highlight>
                <a:srgbClr val="FF00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FF0000"/>
                </a:solidFill>
              </a:rPr>
              <a:t>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235"/>
          <p:cNvSpPr txBox="1"/>
          <p:nvPr/>
        </p:nvSpPr>
        <p:spPr>
          <a:xfrm>
            <a:off x="3890475" y="0"/>
            <a:ext cx="16977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4200"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Stitches</a:t>
            </a:r>
            <a:endParaRPr sz="4200"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  <p:grpSp>
        <p:nvGrpSpPr>
          <p:cNvPr id="1896" name="Google Shape;1896;p235"/>
          <p:cNvGrpSpPr/>
          <p:nvPr/>
        </p:nvGrpSpPr>
        <p:grpSpPr>
          <a:xfrm>
            <a:off x="7070593" y="609610"/>
            <a:ext cx="2019144" cy="3985428"/>
            <a:chOff x="6226431" y="-11"/>
            <a:chExt cx="2787718" cy="3985428"/>
          </a:xfrm>
        </p:grpSpPr>
        <p:pic>
          <p:nvPicPr>
            <p:cNvPr id="1897" name="Google Shape;1897;p2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97413" y="1992025"/>
              <a:ext cx="1316736" cy="19933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8" name="Google Shape;1898;p23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28164" y="1995297"/>
              <a:ext cx="1314541" cy="19868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9" name="Google Shape;1899;p23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698500" y="2570"/>
              <a:ext cx="1314541" cy="19868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0" name="Google Shape;1900;p23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226431" y="-11"/>
              <a:ext cx="1318018" cy="199203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904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" name="Google Shape;1905;p236"/>
          <p:cNvSpPr txBox="1"/>
          <p:nvPr/>
        </p:nvSpPr>
        <p:spPr>
          <a:xfrm>
            <a:off x="84800" y="1592050"/>
            <a:ext cx="8924100" cy="28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0000FF"/>
                </a:solidFill>
              </a:rPr>
              <a:t>Am</a:t>
            </a:r>
            <a:r>
              <a:rPr b="1" lang="en" sz="2400">
                <a:solidFill>
                  <a:schemeClr val="dk1"/>
                </a:solidFill>
              </a:rPr>
              <a:t>			            </a:t>
            </a:r>
            <a:r>
              <a:rPr b="1" lang="en" sz="2400">
                <a:solidFill>
                  <a:srgbClr val="9900FF"/>
                </a:solidFill>
              </a:rPr>
              <a:t>G</a:t>
            </a:r>
            <a:r>
              <a:rPr b="1" lang="en" sz="2400">
                <a:solidFill>
                  <a:schemeClr val="dk1"/>
                </a:solidFill>
              </a:rPr>
              <a:t>		        </a:t>
            </a:r>
            <a:endParaRPr b="1"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highlight>
                  <a:srgbClr val="0000FF"/>
                </a:highlight>
              </a:rPr>
              <a:t>Got</a:t>
            </a:r>
            <a:r>
              <a:rPr lang="en" sz="2400"/>
              <a:t> a feeling that I’m </a:t>
            </a: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going</a:t>
            </a:r>
            <a:r>
              <a:rPr lang="en" sz="2400"/>
              <a:t> under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FF0000"/>
                </a:solidFill>
              </a:rPr>
              <a:t>C</a:t>
            </a:r>
            <a:r>
              <a:rPr b="1" lang="en" sz="2400">
                <a:solidFill>
                  <a:schemeClr val="dk1"/>
                </a:solidFill>
              </a:rPr>
              <a:t>			  </a:t>
            </a:r>
            <a:r>
              <a:rPr b="1" lang="en" sz="2400">
                <a:solidFill>
                  <a:srgbClr val="9900FF"/>
                </a:solidFill>
              </a:rPr>
              <a:t> </a:t>
            </a:r>
            <a:r>
              <a:rPr b="1" lang="en" sz="2400">
                <a:solidFill>
                  <a:schemeClr val="dk1"/>
                </a:solidFill>
              </a:rPr>
              <a:t>	        </a:t>
            </a:r>
            <a:r>
              <a:rPr b="1" lang="en" sz="2400">
                <a:solidFill>
                  <a:srgbClr val="00FF00"/>
                </a:solidFill>
              </a:rPr>
              <a:t>F</a:t>
            </a:r>
            <a:endParaRPr b="1"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highlight>
                  <a:srgbClr val="FF0000"/>
                </a:highlight>
              </a:rPr>
              <a:t>But</a:t>
            </a:r>
            <a:r>
              <a:rPr lang="en" sz="2400"/>
              <a:t> I know that I’ll </a:t>
            </a:r>
            <a:r>
              <a:rPr lang="en" sz="2400">
                <a:solidFill>
                  <a:srgbClr val="FFFFFF"/>
                </a:solidFill>
                <a:highlight>
                  <a:srgbClr val="00FF00"/>
                </a:highlight>
              </a:rPr>
              <a:t>make</a:t>
            </a:r>
            <a:r>
              <a:rPr lang="en" sz="2400"/>
              <a:t> it out alive.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FF0000"/>
                </a:solidFill>
              </a:rPr>
              <a:t>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06" name="Google Shape;1906;p236"/>
          <p:cNvGrpSpPr/>
          <p:nvPr/>
        </p:nvGrpSpPr>
        <p:grpSpPr>
          <a:xfrm>
            <a:off x="6226431" y="-11"/>
            <a:ext cx="2787718" cy="3985428"/>
            <a:chOff x="6226431" y="-11"/>
            <a:chExt cx="2787718" cy="3985428"/>
          </a:xfrm>
        </p:grpSpPr>
        <p:pic>
          <p:nvPicPr>
            <p:cNvPr id="1907" name="Google Shape;1907;p2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97413" y="1992025"/>
              <a:ext cx="1316736" cy="19933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8" name="Google Shape;1908;p23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28164" y="1995297"/>
              <a:ext cx="1314541" cy="19868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9" name="Google Shape;1909;p23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698500" y="2570"/>
              <a:ext cx="1314541" cy="19868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0" name="Google Shape;1910;p23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226431" y="-11"/>
              <a:ext cx="1318018" cy="19920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11" name="Google Shape;1911;p236"/>
          <p:cNvSpPr txBox="1"/>
          <p:nvPr/>
        </p:nvSpPr>
        <p:spPr>
          <a:xfrm>
            <a:off x="3890475" y="0"/>
            <a:ext cx="16977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4200"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Stitches</a:t>
            </a:r>
            <a:endParaRPr sz="4200"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915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" name="Google Shape;1916;p237"/>
          <p:cNvSpPr txBox="1"/>
          <p:nvPr/>
        </p:nvSpPr>
        <p:spPr>
          <a:xfrm>
            <a:off x="84800" y="1592050"/>
            <a:ext cx="8924100" cy="28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0000FF"/>
                </a:solidFill>
              </a:rPr>
              <a:t>Am</a:t>
            </a:r>
            <a:r>
              <a:rPr b="1" lang="en" sz="2400">
                <a:solidFill>
                  <a:schemeClr val="dk1"/>
                </a:solidFill>
              </a:rPr>
              <a:t>			 </a:t>
            </a:r>
            <a:r>
              <a:rPr b="1" lang="en" sz="2400">
                <a:solidFill>
                  <a:srgbClr val="9900FF"/>
                </a:solidFill>
              </a:rPr>
              <a:t>G</a:t>
            </a:r>
            <a:r>
              <a:rPr b="1" lang="en" sz="2400">
                <a:solidFill>
                  <a:schemeClr val="dk1"/>
                </a:solidFill>
              </a:rPr>
              <a:t>		        </a:t>
            </a:r>
            <a:endParaRPr b="1"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highlight>
                  <a:srgbClr val="0000FF"/>
                </a:highlight>
              </a:rPr>
              <a:t>If</a:t>
            </a:r>
            <a:r>
              <a:rPr lang="en" sz="2400"/>
              <a:t> I quit calling </a:t>
            </a: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you</a:t>
            </a:r>
            <a:r>
              <a:rPr lang="en" sz="2400"/>
              <a:t> my lover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/>
              <a:t>  </a:t>
            </a:r>
            <a:r>
              <a:rPr b="1" lang="en" sz="2400">
                <a:solidFill>
                  <a:srgbClr val="FF0000"/>
                </a:solidFill>
              </a:rPr>
              <a:t> C</a:t>
            </a:r>
            <a:r>
              <a:rPr b="1" lang="en" sz="2400">
                <a:solidFill>
                  <a:schemeClr val="dk1"/>
                </a:solidFill>
              </a:rPr>
              <a:t>	      </a:t>
            </a:r>
            <a:r>
              <a:rPr b="1" lang="en" sz="2400">
                <a:solidFill>
                  <a:srgbClr val="00FF00"/>
                </a:solidFill>
              </a:rPr>
              <a:t>(F)</a:t>
            </a:r>
            <a:endParaRPr b="1"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highlight>
                  <a:srgbClr val="FF0000"/>
                </a:highlight>
              </a:rPr>
              <a:t>Move</a:t>
            </a:r>
            <a:r>
              <a:rPr lang="en" sz="2400"/>
              <a:t> on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FF0000"/>
                </a:solidFill>
              </a:rPr>
              <a:t>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17" name="Google Shape;1917;p237"/>
          <p:cNvGrpSpPr/>
          <p:nvPr/>
        </p:nvGrpSpPr>
        <p:grpSpPr>
          <a:xfrm>
            <a:off x="6226431" y="-11"/>
            <a:ext cx="2787718" cy="3985428"/>
            <a:chOff x="6226431" y="-11"/>
            <a:chExt cx="2787718" cy="3985428"/>
          </a:xfrm>
        </p:grpSpPr>
        <p:pic>
          <p:nvPicPr>
            <p:cNvPr id="1918" name="Google Shape;1918;p2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97413" y="1992025"/>
              <a:ext cx="1316736" cy="19933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9" name="Google Shape;1919;p23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28164" y="1995297"/>
              <a:ext cx="1314541" cy="19868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0" name="Google Shape;1920;p23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698500" y="2570"/>
              <a:ext cx="1314541" cy="19868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1" name="Google Shape;1921;p23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226431" y="-11"/>
              <a:ext cx="1318018" cy="19920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22" name="Google Shape;1922;p237"/>
          <p:cNvSpPr txBox="1"/>
          <p:nvPr/>
        </p:nvSpPr>
        <p:spPr>
          <a:xfrm>
            <a:off x="3890475" y="0"/>
            <a:ext cx="16977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4200"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Stitches</a:t>
            </a:r>
            <a:endParaRPr sz="4200"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926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238"/>
          <p:cNvSpPr txBox="1"/>
          <p:nvPr/>
        </p:nvSpPr>
        <p:spPr>
          <a:xfrm>
            <a:off x="84800" y="1592050"/>
            <a:ext cx="8924100" cy="28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0000FF"/>
                </a:solidFill>
              </a:rPr>
              <a:t> </a:t>
            </a:r>
            <a:r>
              <a:rPr b="1" lang="en" sz="2400">
                <a:solidFill>
                  <a:srgbClr val="00FF00"/>
                </a:solidFill>
              </a:rPr>
              <a:t>(F)</a:t>
            </a:r>
            <a:r>
              <a:rPr b="1" lang="en" sz="2400">
                <a:solidFill>
                  <a:srgbClr val="0000FF"/>
                </a:solidFill>
              </a:rPr>
              <a:t>                  Am</a:t>
            </a:r>
            <a:r>
              <a:rPr b="1" lang="en" sz="2400">
                <a:solidFill>
                  <a:schemeClr val="dk1"/>
                </a:solidFill>
              </a:rPr>
              <a:t>			                    	        </a:t>
            </a:r>
            <a:endParaRPr b="1"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/>
              <a:t>You watch me </a:t>
            </a:r>
            <a:r>
              <a:rPr lang="en" sz="2400">
                <a:solidFill>
                  <a:srgbClr val="FFFFFF"/>
                </a:solidFill>
                <a:highlight>
                  <a:srgbClr val="0000FF"/>
                </a:highlight>
              </a:rPr>
              <a:t>bleed</a:t>
            </a:r>
            <a:r>
              <a:rPr lang="en" sz="2400"/>
              <a:t> until I can’t breathe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9900FF"/>
                </a:solidFill>
              </a:rPr>
              <a:t>G</a:t>
            </a:r>
            <a:r>
              <a:rPr b="1" lang="en" sz="2400">
                <a:solidFill>
                  <a:srgbClr val="FF0000"/>
                </a:solidFill>
              </a:rPr>
              <a:t>                 C</a:t>
            </a:r>
            <a:r>
              <a:rPr b="1" lang="en" sz="2400">
                <a:solidFill>
                  <a:schemeClr val="dk1"/>
                </a:solidFill>
              </a:rPr>
              <a:t>			  </a:t>
            </a:r>
            <a:r>
              <a:rPr b="1" lang="en" sz="2400">
                <a:solidFill>
                  <a:srgbClr val="9900FF"/>
                </a:solidFill>
              </a:rPr>
              <a:t> </a:t>
            </a:r>
            <a:r>
              <a:rPr b="1" lang="en" sz="2400">
                <a:solidFill>
                  <a:schemeClr val="dk1"/>
                </a:solidFill>
              </a:rPr>
              <a:t>	             </a:t>
            </a:r>
            <a:r>
              <a:rPr b="1" lang="en" sz="2400">
                <a:solidFill>
                  <a:srgbClr val="00FF00"/>
                </a:solidFill>
              </a:rPr>
              <a:t>(F)</a:t>
            </a:r>
            <a:endParaRPr b="1"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I’m</a:t>
            </a:r>
            <a:r>
              <a:rPr lang="en" sz="2400"/>
              <a:t> shaking, </a:t>
            </a:r>
            <a:r>
              <a:rPr lang="en" sz="2400">
                <a:solidFill>
                  <a:srgbClr val="FFFFFF"/>
                </a:solidFill>
                <a:highlight>
                  <a:srgbClr val="FF0000"/>
                </a:highlight>
              </a:rPr>
              <a:t>falling</a:t>
            </a:r>
            <a:r>
              <a:rPr lang="en" sz="2400"/>
              <a:t> onto my knees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FF0000"/>
                </a:solidFill>
              </a:rPr>
              <a:t>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8" name="Google Shape;1928;p238"/>
          <p:cNvGrpSpPr/>
          <p:nvPr/>
        </p:nvGrpSpPr>
        <p:grpSpPr>
          <a:xfrm>
            <a:off x="6226431" y="-11"/>
            <a:ext cx="2787718" cy="3985428"/>
            <a:chOff x="6226431" y="-11"/>
            <a:chExt cx="2787718" cy="3985428"/>
          </a:xfrm>
        </p:grpSpPr>
        <p:pic>
          <p:nvPicPr>
            <p:cNvPr id="1929" name="Google Shape;1929;p2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97413" y="1992025"/>
              <a:ext cx="1316736" cy="19933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0" name="Google Shape;1930;p23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28164" y="1995297"/>
              <a:ext cx="1314541" cy="19868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1" name="Google Shape;1931;p23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698500" y="2570"/>
              <a:ext cx="1314541" cy="19868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2" name="Google Shape;1932;p23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226431" y="-11"/>
              <a:ext cx="1318018" cy="19920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33" name="Google Shape;1933;p238"/>
          <p:cNvSpPr txBox="1"/>
          <p:nvPr/>
        </p:nvSpPr>
        <p:spPr>
          <a:xfrm>
            <a:off x="3890475" y="0"/>
            <a:ext cx="16977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4200"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Stitches</a:t>
            </a:r>
            <a:endParaRPr sz="4200"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937" name="Shape 1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8" name="Google Shape;1938;p239"/>
          <p:cNvSpPr txBox="1"/>
          <p:nvPr/>
        </p:nvSpPr>
        <p:spPr>
          <a:xfrm>
            <a:off x="84800" y="1592050"/>
            <a:ext cx="5799600" cy="28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00FF00"/>
                </a:solidFill>
              </a:rPr>
              <a:t>(F)</a:t>
            </a:r>
            <a:r>
              <a:rPr b="1" lang="en" sz="2400">
                <a:solidFill>
                  <a:srgbClr val="0000FF"/>
                </a:solidFill>
              </a:rPr>
              <a:t>                 Am</a:t>
            </a:r>
            <a:r>
              <a:rPr b="1" lang="en" sz="2400">
                <a:solidFill>
                  <a:schemeClr val="dk1"/>
                </a:solidFill>
              </a:rPr>
              <a:t>			     </a:t>
            </a:r>
            <a:r>
              <a:rPr b="1" lang="en" sz="2400">
                <a:solidFill>
                  <a:srgbClr val="9900FF"/>
                </a:solidFill>
              </a:rPr>
              <a:t>G</a:t>
            </a:r>
            <a:r>
              <a:rPr b="1" lang="en" sz="2400">
                <a:solidFill>
                  <a:schemeClr val="dk1"/>
                </a:solidFill>
              </a:rPr>
              <a:t>		        </a:t>
            </a:r>
            <a:endParaRPr b="1"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/>
              <a:t>And now that </a:t>
            </a:r>
            <a:r>
              <a:rPr lang="en" sz="2400">
                <a:solidFill>
                  <a:srgbClr val="FFFFFF"/>
                </a:solidFill>
                <a:highlight>
                  <a:srgbClr val="0000FF"/>
                </a:highlight>
              </a:rPr>
              <a:t>I’m</a:t>
            </a:r>
            <a:r>
              <a:rPr lang="en" sz="2400"/>
              <a:t> without your </a:t>
            </a: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kisses</a:t>
            </a:r>
            <a:endParaRPr b="0" i="0" sz="2400" u="none" cap="none" strike="noStrike">
              <a:solidFill>
                <a:srgbClr val="FFFFFF"/>
              </a:solidFill>
              <a:highlight>
                <a:srgbClr val="9900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FF0000"/>
                </a:solidFill>
              </a:rPr>
              <a:t>C</a:t>
            </a:r>
            <a:r>
              <a:rPr b="1" lang="en" sz="2400">
                <a:solidFill>
                  <a:schemeClr val="dk1"/>
                </a:solidFill>
              </a:rPr>
              <a:t>			  </a:t>
            </a:r>
            <a:r>
              <a:rPr b="1" lang="en" sz="2400">
                <a:solidFill>
                  <a:srgbClr val="9900FF"/>
                </a:solidFill>
              </a:rPr>
              <a:t> </a:t>
            </a:r>
            <a:r>
              <a:rPr b="1" lang="en" sz="2400">
                <a:solidFill>
                  <a:schemeClr val="dk1"/>
                </a:solidFill>
              </a:rPr>
              <a:t>	  </a:t>
            </a:r>
            <a:r>
              <a:rPr b="1" lang="en" sz="2400">
                <a:solidFill>
                  <a:srgbClr val="00FF00"/>
                </a:solidFill>
              </a:rPr>
              <a:t>F</a:t>
            </a:r>
            <a:endParaRPr b="1"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highlight>
                  <a:srgbClr val="FF0000"/>
                </a:highlight>
              </a:rPr>
              <a:t>I’ll</a:t>
            </a:r>
            <a:r>
              <a:rPr lang="en" sz="2400"/>
              <a:t> be needing </a:t>
            </a:r>
            <a:r>
              <a:rPr lang="en" sz="2400">
                <a:solidFill>
                  <a:srgbClr val="FFFFFF"/>
                </a:solidFill>
                <a:highlight>
                  <a:srgbClr val="00FF00"/>
                </a:highlight>
              </a:rPr>
              <a:t>stitches</a:t>
            </a:r>
            <a:endParaRPr b="0" i="0" sz="2400" u="none" cap="none" strike="noStrike">
              <a:solidFill>
                <a:srgbClr val="FFFFFF"/>
              </a:solidFill>
              <a:highlight>
                <a:srgbClr val="00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FF0000"/>
                </a:solidFill>
              </a:rPr>
              <a:t>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9" name="Google Shape;1939;p239"/>
          <p:cNvGrpSpPr/>
          <p:nvPr/>
        </p:nvGrpSpPr>
        <p:grpSpPr>
          <a:xfrm>
            <a:off x="6226431" y="-11"/>
            <a:ext cx="2787718" cy="3985428"/>
            <a:chOff x="6226431" y="-11"/>
            <a:chExt cx="2787718" cy="3985428"/>
          </a:xfrm>
        </p:grpSpPr>
        <p:pic>
          <p:nvPicPr>
            <p:cNvPr id="1940" name="Google Shape;1940;p2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97413" y="1992025"/>
              <a:ext cx="1316736" cy="19933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1" name="Google Shape;1941;p23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28164" y="1995297"/>
              <a:ext cx="1314541" cy="19868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2" name="Google Shape;1942;p23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698500" y="2570"/>
              <a:ext cx="1314541" cy="19868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3" name="Google Shape;1943;p23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226431" y="-11"/>
              <a:ext cx="1318018" cy="19920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44" name="Google Shape;1944;p239"/>
          <p:cNvSpPr txBox="1"/>
          <p:nvPr/>
        </p:nvSpPr>
        <p:spPr>
          <a:xfrm>
            <a:off x="3890475" y="0"/>
            <a:ext cx="16977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4200"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Stitches</a:t>
            </a:r>
            <a:endParaRPr sz="4200"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87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Wagon Wheel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457" name="Google Shape;457;p87"/>
          <p:cNvSpPr txBox="1"/>
          <p:nvPr>
            <p:ph idx="2" type="body"/>
          </p:nvPr>
        </p:nvSpPr>
        <p:spPr>
          <a:xfrm>
            <a:off x="256750" y="967850"/>
            <a:ext cx="7389300" cy="3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/>
              <a:t> 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     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Rock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me momma like the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wind</a:t>
            </a:r>
            <a:r>
              <a:rPr b="1" lang="en" sz="2000">
                <a:solidFill>
                  <a:srgbClr val="000000"/>
                </a:solidFill>
              </a:rPr>
              <a:t> and the rain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            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 F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Rock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me momma like a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south</a:t>
            </a:r>
            <a:r>
              <a:rPr b="1" lang="en" sz="2000">
                <a:solidFill>
                  <a:srgbClr val="000000"/>
                </a:solidFill>
              </a:rPr>
              <a:t>-bound train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			</a:t>
            </a:r>
            <a:br>
              <a:rPr b="1" lang="en" sz="2000"/>
            </a:b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Hey,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b="1" i="0" lang="en" sz="2000" u="none" cap="none" strike="noStrike">
                <a:solidFill>
                  <a:srgbClr val="FFFFFF"/>
                </a:solidFill>
                <a:highlight>
                  <a:srgbClr val="9900FF"/>
                </a:highlight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b="1" lang="en" sz="2000">
                <a:solidFill>
                  <a:srgbClr val="000000"/>
                </a:solidFill>
              </a:rPr>
              <a:t>momma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rock</a:t>
            </a:r>
            <a:r>
              <a:rPr b="1" lang="en" sz="2000">
                <a:solidFill>
                  <a:srgbClr val="000000"/>
                </a:solidFill>
              </a:rPr>
              <a:t> me.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58" name="Google Shape;458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6600" y="713925"/>
            <a:ext cx="1158595" cy="195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8376" y="2950292"/>
            <a:ext cx="1028001" cy="1819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1000" y="2890200"/>
            <a:ext cx="1028001" cy="181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8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99175" y="746850"/>
            <a:ext cx="1102849" cy="1957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8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54925" y="3282300"/>
            <a:ext cx="831300" cy="83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948" name="Shape 1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Google Shape;1949;p240"/>
          <p:cNvSpPr txBox="1"/>
          <p:nvPr/>
        </p:nvSpPr>
        <p:spPr>
          <a:xfrm>
            <a:off x="84800" y="1592050"/>
            <a:ext cx="8924100" cy="28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0000FF"/>
                </a:solidFill>
              </a:rPr>
              <a:t>      Am</a:t>
            </a:r>
            <a:r>
              <a:rPr b="1" lang="en" sz="2400">
                <a:solidFill>
                  <a:schemeClr val="dk1"/>
                </a:solidFill>
              </a:rPr>
              <a:t>			         		        </a:t>
            </a:r>
            <a:endParaRPr b="1"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/>
              <a:t>I’m </a:t>
            </a:r>
            <a:r>
              <a:rPr lang="en" sz="2400">
                <a:solidFill>
                  <a:srgbClr val="FFFFFF"/>
                </a:solidFill>
                <a:highlight>
                  <a:srgbClr val="0000FF"/>
                </a:highlight>
              </a:rPr>
              <a:t>tripping</a:t>
            </a:r>
            <a:r>
              <a:rPr lang="en" sz="2400"/>
              <a:t> over myself,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9900FF"/>
                </a:solidFill>
              </a:rPr>
              <a:t>G</a:t>
            </a:r>
            <a:r>
              <a:rPr lang="en" sz="2400"/>
              <a:t>  </a:t>
            </a:r>
            <a:r>
              <a:rPr b="1" lang="en" sz="2400">
                <a:solidFill>
                  <a:srgbClr val="FF0000"/>
                </a:solidFill>
              </a:rPr>
              <a:t>            C</a:t>
            </a:r>
            <a:r>
              <a:rPr b="1" lang="en" sz="2400">
                <a:solidFill>
                  <a:schemeClr val="dk1"/>
                </a:solidFill>
              </a:rPr>
              <a:t>			  </a:t>
            </a:r>
            <a:r>
              <a:rPr b="1" lang="en" sz="2400">
                <a:solidFill>
                  <a:srgbClr val="9900FF"/>
                </a:solidFill>
              </a:rPr>
              <a:t> </a:t>
            </a:r>
            <a:r>
              <a:rPr b="1" lang="en" sz="2400">
                <a:solidFill>
                  <a:schemeClr val="dk1"/>
                </a:solidFill>
              </a:rPr>
              <a:t>	                       </a:t>
            </a:r>
            <a:r>
              <a:rPr b="1" lang="en" sz="2400">
                <a:solidFill>
                  <a:srgbClr val="00FF00"/>
                </a:solidFill>
              </a:rPr>
              <a:t>(F)</a:t>
            </a:r>
            <a:endParaRPr b="1"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I’m</a:t>
            </a:r>
            <a:r>
              <a:rPr lang="en" sz="2400"/>
              <a:t> aching </a:t>
            </a:r>
            <a:r>
              <a:rPr lang="en" sz="2400">
                <a:solidFill>
                  <a:srgbClr val="FFFFFF"/>
                </a:solidFill>
                <a:highlight>
                  <a:srgbClr val="FF0000"/>
                </a:highlight>
              </a:rPr>
              <a:t>begging</a:t>
            </a:r>
            <a:r>
              <a:rPr lang="en" sz="2400">
                <a:solidFill>
                  <a:srgbClr val="FFFFFF"/>
                </a:solidFill>
              </a:rPr>
              <a:t> </a:t>
            </a:r>
            <a:r>
              <a:rPr lang="en" sz="2400"/>
              <a:t>you to come help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FF0000"/>
                </a:solidFill>
              </a:rPr>
              <a:t>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50" name="Google Shape;1950;p240"/>
          <p:cNvGrpSpPr/>
          <p:nvPr/>
        </p:nvGrpSpPr>
        <p:grpSpPr>
          <a:xfrm>
            <a:off x="6226431" y="-11"/>
            <a:ext cx="2787718" cy="3985428"/>
            <a:chOff x="6226431" y="-11"/>
            <a:chExt cx="2787718" cy="3985428"/>
          </a:xfrm>
        </p:grpSpPr>
        <p:pic>
          <p:nvPicPr>
            <p:cNvPr id="1951" name="Google Shape;1951;p2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97413" y="1992025"/>
              <a:ext cx="1316736" cy="19933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2" name="Google Shape;1952;p24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28164" y="1995297"/>
              <a:ext cx="1314541" cy="19868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3" name="Google Shape;1953;p24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698500" y="2570"/>
              <a:ext cx="1314541" cy="19868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4" name="Google Shape;1954;p24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226431" y="-11"/>
              <a:ext cx="1318018" cy="19920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55" name="Google Shape;1955;p240"/>
          <p:cNvSpPr txBox="1"/>
          <p:nvPr/>
        </p:nvSpPr>
        <p:spPr>
          <a:xfrm>
            <a:off x="3890475" y="0"/>
            <a:ext cx="16977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4200"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Stitches</a:t>
            </a:r>
            <a:endParaRPr sz="4200"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959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p241"/>
          <p:cNvSpPr txBox="1"/>
          <p:nvPr/>
        </p:nvSpPr>
        <p:spPr>
          <a:xfrm>
            <a:off x="84800" y="1592050"/>
            <a:ext cx="5799600" cy="28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00FF00"/>
                </a:solidFill>
              </a:rPr>
              <a:t>(F)</a:t>
            </a:r>
            <a:r>
              <a:rPr b="1" lang="en" sz="2400">
                <a:solidFill>
                  <a:srgbClr val="0000FF"/>
                </a:solidFill>
              </a:rPr>
              <a:t>                 Am</a:t>
            </a:r>
            <a:r>
              <a:rPr b="1" lang="en" sz="2400">
                <a:solidFill>
                  <a:schemeClr val="dk1"/>
                </a:solidFill>
              </a:rPr>
              <a:t>			     </a:t>
            </a:r>
            <a:r>
              <a:rPr b="1" lang="en" sz="2400">
                <a:solidFill>
                  <a:srgbClr val="9900FF"/>
                </a:solidFill>
              </a:rPr>
              <a:t>G</a:t>
            </a:r>
            <a:r>
              <a:rPr b="1" lang="en" sz="2400">
                <a:solidFill>
                  <a:schemeClr val="dk1"/>
                </a:solidFill>
              </a:rPr>
              <a:t>		        </a:t>
            </a:r>
            <a:endParaRPr b="1"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/>
              <a:t>And now that </a:t>
            </a:r>
            <a:r>
              <a:rPr lang="en" sz="2400">
                <a:solidFill>
                  <a:srgbClr val="FFFFFF"/>
                </a:solidFill>
                <a:highlight>
                  <a:srgbClr val="0000FF"/>
                </a:highlight>
              </a:rPr>
              <a:t>I’m</a:t>
            </a:r>
            <a:r>
              <a:rPr lang="en" sz="2400"/>
              <a:t> without your </a:t>
            </a: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kisses</a:t>
            </a:r>
            <a:endParaRPr b="0" i="0" sz="2400" u="none" cap="none" strike="noStrike">
              <a:solidFill>
                <a:srgbClr val="FFFFFF"/>
              </a:solidFill>
              <a:highlight>
                <a:srgbClr val="9900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FF0000"/>
                </a:solidFill>
              </a:rPr>
              <a:t>C</a:t>
            </a:r>
            <a:r>
              <a:rPr b="1" lang="en" sz="2400">
                <a:solidFill>
                  <a:schemeClr val="dk1"/>
                </a:solidFill>
              </a:rPr>
              <a:t>			  </a:t>
            </a:r>
            <a:r>
              <a:rPr b="1" lang="en" sz="2400">
                <a:solidFill>
                  <a:srgbClr val="9900FF"/>
                </a:solidFill>
              </a:rPr>
              <a:t> </a:t>
            </a:r>
            <a:r>
              <a:rPr b="1" lang="en" sz="2400">
                <a:solidFill>
                  <a:schemeClr val="dk1"/>
                </a:solidFill>
              </a:rPr>
              <a:t>	  </a:t>
            </a:r>
            <a:r>
              <a:rPr b="1" lang="en" sz="2400">
                <a:solidFill>
                  <a:srgbClr val="00FF00"/>
                </a:solidFill>
              </a:rPr>
              <a:t>F</a:t>
            </a:r>
            <a:endParaRPr b="1"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highlight>
                  <a:srgbClr val="FF0000"/>
                </a:highlight>
              </a:rPr>
              <a:t>I’ll</a:t>
            </a:r>
            <a:r>
              <a:rPr lang="en" sz="2400"/>
              <a:t> be needing </a:t>
            </a:r>
            <a:r>
              <a:rPr lang="en" sz="2400">
                <a:solidFill>
                  <a:srgbClr val="FFFFFF"/>
                </a:solidFill>
                <a:highlight>
                  <a:srgbClr val="00FF00"/>
                </a:highlight>
              </a:rPr>
              <a:t>stitches</a:t>
            </a:r>
            <a:endParaRPr b="0" i="0" sz="2400" u="none" cap="none" strike="noStrike">
              <a:solidFill>
                <a:srgbClr val="FFFFFF"/>
              </a:solidFill>
              <a:highlight>
                <a:srgbClr val="00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FF0000"/>
                </a:solidFill>
              </a:rPr>
              <a:t>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61" name="Google Shape;1961;p241"/>
          <p:cNvGrpSpPr/>
          <p:nvPr/>
        </p:nvGrpSpPr>
        <p:grpSpPr>
          <a:xfrm>
            <a:off x="6226431" y="-11"/>
            <a:ext cx="2787718" cy="3985428"/>
            <a:chOff x="6226431" y="-11"/>
            <a:chExt cx="2787718" cy="3985428"/>
          </a:xfrm>
        </p:grpSpPr>
        <p:pic>
          <p:nvPicPr>
            <p:cNvPr id="1962" name="Google Shape;1962;p2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97413" y="1992025"/>
              <a:ext cx="1316736" cy="19933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3" name="Google Shape;1963;p24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28164" y="1995297"/>
              <a:ext cx="1314541" cy="19868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4" name="Google Shape;1964;p24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698500" y="2570"/>
              <a:ext cx="1314541" cy="19868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5" name="Google Shape;1965;p24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226431" y="-11"/>
              <a:ext cx="1318018" cy="19920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66" name="Google Shape;1966;p241"/>
          <p:cNvSpPr txBox="1"/>
          <p:nvPr/>
        </p:nvSpPr>
        <p:spPr>
          <a:xfrm>
            <a:off x="3890475" y="0"/>
            <a:ext cx="16977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4200"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Stitches</a:t>
            </a:r>
            <a:endParaRPr sz="4200"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970" name="Shape 1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Google Shape;1971;p242"/>
          <p:cNvSpPr txBox="1"/>
          <p:nvPr/>
        </p:nvSpPr>
        <p:spPr>
          <a:xfrm>
            <a:off x="84800" y="1592050"/>
            <a:ext cx="8924100" cy="28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0000FF"/>
                </a:solidFill>
              </a:rPr>
              <a:t>Am</a:t>
            </a:r>
            <a:r>
              <a:rPr b="1" lang="en" sz="2400">
                <a:solidFill>
                  <a:schemeClr val="dk1"/>
                </a:solidFill>
              </a:rPr>
              <a:t>	      </a:t>
            </a:r>
            <a:r>
              <a:rPr b="1" lang="en" sz="2400">
                <a:solidFill>
                  <a:srgbClr val="9900FF"/>
                </a:solidFill>
              </a:rPr>
              <a:t>G</a:t>
            </a:r>
            <a:r>
              <a:rPr b="1" lang="en" sz="2400">
                <a:solidFill>
                  <a:schemeClr val="dk1"/>
                </a:solidFill>
              </a:rPr>
              <a:t>		                 </a:t>
            </a:r>
            <a:r>
              <a:rPr b="1" lang="en" sz="2400">
                <a:solidFill>
                  <a:srgbClr val="FF0000"/>
                </a:solidFill>
              </a:rPr>
              <a:t>C</a:t>
            </a:r>
            <a:r>
              <a:rPr b="1" lang="en" sz="2400">
                <a:solidFill>
                  <a:schemeClr val="dk1"/>
                </a:solidFill>
              </a:rPr>
              <a:t>         </a:t>
            </a:r>
            <a:r>
              <a:rPr b="1" lang="en" sz="2400">
                <a:solidFill>
                  <a:srgbClr val="00FF00"/>
                </a:solidFill>
              </a:rPr>
              <a:t>(F)</a:t>
            </a:r>
            <a:endParaRPr b="1" sz="24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highlight>
                  <a:srgbClr val="0000FF"/>
                </a:highlight>
              </a:rPr>
              <a:t>Just</a:t>
            </a:r>
            <a:r>
              <a:rPr lang="en" sz="2400">
                <a:solidFill>
                  <a:srgbClr val="FFFFFF"/>
                </a:solidFill>
              </a:rPr>
              <a:t> </a:t>
            </a:r>
            <a:r>
              <a:rPr lang="en" sz="2400"/>
              <a:t>like a </a:t>
            </a: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moth</a:t>
            </a:r>
            <a:r>
              <a:rPr lang="en" sz="2400"/>
              <a:t> drawn to a </a:t>
            </a:r>
            <a:r>
              <a:rPr lang="en" sz="2400">
                <a:solidFill>
                  <a:srgbClr val="FFFFFF"/>
                </a:solidFill>
                <a:highlight>
                  <a:srgbClr val="FF0000"/>
                </a:highlight>
              </a:rPr>
              <a:t>flame</a:t>
            </a:r>
            <a:endParaRPr b="0" i="0" sz="2400" u="none" cap="none" strike="noStrike">
              <a:solidFill>
                <a:srgbClr val="FFFFFF"/>
              </a:solidFill>
              <a:highlight>
                <a:srgbClr val="FF00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/>
              <a:t>             </a:t>
            </a:r>
            <a:r>
              <a:rPr b="1" lang="en" sz="2400">
                <a:solidFill>
                  <a:srgbClr val="0000FF"/>
                </a:solidFill>
              </a:rPr>
              <a:t>Am</a:t>
            </a:r>
            <a:r>
              <a:rPr b="1" lang="en" sz="2400">
                <a:solidFill>
                  <a:schemeClr val="dk1"/>
                </a:solidFill>
              </a:rPr>
              <a:t>	             </a:t>
            </a:r>
            <a:r>
              <a:rPr b="1" lang="en" sz="2400">
                <a:solidFill>
                  <a:srgbClr val="9900FF"/>
                </a:solidFill>
              </a:rPr>
              <a:t>G</a:t>
            </a:r>
            <a:r>
              <a:rPr b="1" lang="en" sz="2400">
                <a:solidFill>
                  <a:schemeClr val="dk1"/>
                </a:solidFill>
              </a:rPr>
              <a:t>		                     </a:t>
            </a:r>
            <a:r>
              <a:rPr b="1" lang="en" sz="2400">
                <a:solidFill>
                  <a:srgbClr val="FF0000"/>
                </a:solidFill>
              </a:rPr>
              <a:t>C</a:t>
            </a:r>
            <a:r>
              <a:rPr b="1" lang="en" sz="2400">
                <a:solidFill>
                  <a:schemeClr val="dk1"/>
                </a:solidFill>
              </a:rPr>
              <a:t>     </a:t>
            </a:r>
            <a:endParaRPr b="1"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/>
              <a:t>Oh, you </a:t>
            </a:r>
            <a:r>
              <a:rPr lang="en" sz="2400">
                <a:solidFill>
                  <a:srgbClr val="FFFFFF"/>
                </a:solidFill>
                <a:highlight>
                  <a:srgbClr val="0000FF"/>
                </a:highlight>
              </a:rPr>
              <a:t>lured</a:t>
            </a:r>
            <a:r>
              <a:rPr lang="en" sz="2400"/>
              <a:t> me in, I </a:t>
            </a: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couldn’t</a:t>
            </a:r>
            <a:r>
              <a:rPr lang="en" sz="2400"/>
              <a:t> sense the </a:t>
            </a:r>
            <a:r>
              <a:rPr lang="en" sz="2400">
                <a:solidFill>
                  <a:srgbClr val="FFFFFF"/>
                </a:solidFill>
                <a:highlight>
                  <a:srgbClr val="FF0000"/>
                </a:highlight>
              </a:rPr>
              <a:t>pain</a:t>
            </a:r>
            <a:endParaRPr sz="240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00FF00"/>
                </a:solidFill>
              </a:rPr>
              <a:t>(F)</a:t>
            </a:r>
            <a:endParaRPr b="1" sz="24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FF0000"/>
                </a:solidFill>
              </a:rPr>
              <a:t>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72" name="Google Shape;1972;p242"/>
          <p:cNvGrpSpPr/>
          <p:nvPr/>
        </p:nvGrpSpPr>
        <p:grpSpPr>
          <a:xfrm>
            <a:off x="6226431" y="-11"/>
            <a:ext cx="2787718" cy="3985428"/>
            <a:chOff x="6226431" y="-11"/>
            <a:chExt cx="2787718" cy="3985428"/>
          </a:xfrm>
        </p:grpSpPr>
        <p:pic>
          <p:nvPicPr>
            <p:cNvPr id="1973" name="Google Shape;1973;p2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97413" y="1992025"/>
              <a:ext cx="1316736" cy="19933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4" name="Google Shape;1974;p24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28164" y="1995297"/>
              <a:ext cx="1314541" cy="19868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5" name="Google Shape;1975;p24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698500" y="2570"/>
              <a:ext cx="1314541" cy="19868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6" name="Google Shape;1976;p24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226431" y="-11"/>
              <a:ext cx="1318018" cy="19920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77" name="Google Shape;1977;p242"/>
          <p:cNvSpPr txBox="1"/>
          <p:nvPr/>
        </p:nvSpPr>
        <p:spPr>
          <a:xfrm>
            <a:off x="3890475" y="0"/>
            <a:ext cx="16977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4200"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Stitches</a:t>
            </a:r>
            <a:endParaRPr sz="4200"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98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p243"/>
          <p:cNvSpPr txBox="1"/>
          <p:nvPr/>
        </p:nvSpPr>
        <p:spPr>
          <a:xfrm>
            <a:off x="84800" y="1592050"/>
            <a:ext cx="89241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0000FF"/>
                </a:solidFill>
              </a:rPr>
              <a:t>Am</a:t>
            </a:r>
            <a:r>
              <a:rPr b="1" lang="en" sz="2400">
                <a:solidFill>
                  <a:schemeClr val="dk1"/>
                </a:solidFill>
              </a:rPr>
              <a:t>	       </a:t>
            </a:r>
            <a:r>
              <a:rPr b="1" lang="en" sz="2400">
                <a:solidFill>
                  <a:srgbClr val="9900FF"/>
                </a:solidFill>
              </a:rPr>
              <a:t>G</a:t>
            </a:r>
            <a:r>
              <a:rPr b="1" lang="en" sz="2400">
                <a:solidFill>
                  <a:schemeClr val="dk1"/>
                </a:solidFill>
              </a:rPr>
              <a:t>		                 </a:t>
            </a:r>
            <a:r>
              <a:rPr b="1" lang="en" sz="2400">
                <a:solidFill>
                  <a:srgbClr val="FF0000"/>
                </a:solidFill>
              </a:rPr>
              <a:t>C</a:t>
            </a:r>
            <a:r>
              <a:rPr b="1" lang="en" sz="2400">
                <a:solidFill>
                  <a:schemeClr val="dk1"/>
                </a:solidFill>
              </a:rPr>
              <a:t>         </a:t>
            </a:r>
            <a:r>
              <a:rPr b="1" lang="en" sz="2400">
                <a:solidFill>
                  <a:srgbClr val="00FF00"/>
                </a:solidFill>
              </a:rPr>
              <a:t>(F)</a:t>
            </a:r>
            <a:endParaRPr b="1" sz="24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highlight>
                  <a:srgbClr val="0000FF"/>
                </a:highlight>
              </a:rPr>
              <a:t>Your</a:t>
            </a:r>
            <a:r>
              <a:rPr lang="en" sz="2400"/>
              <a:t> bitter </a:t>
            </a: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heart</a:t>
            </a:r>
            <a:r>
              <a:rPr lang="en" sz="2400"/>
              <a:t> cold to the </a:t>
            </a:r>
            <a:r>
              <a:rPr lang="en" sz="2400">
                <a:solidFill>
                  <a:srgbClr val="FFFFFF"/>
                </a:solidFill>
                <a:highlight>
                  <a:srgbClr val="FF0000"/>
                </a:highlight>
              </a:rPr>
              <a:t>touch</a:t>
            </a:r>
            <a:endParaRPr b="0" i="0" sz="2400" u="none" cap="none" strike="noStrike">
              <a:solidFill>
                <a:srgbClr val="FFFFFF"/>
              </a:solidFill>
              <a:highlight>
                <a:srgbClr val="FF00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/>
              <a:t>                         </a:t>
            </a:r>
            <a:r>
              <a:rPr b="1" lang="en" sz="2400">
                <a:solidFill>
                  <a:srgbClr val="0000FF"/>
                </a:solidFill>
              </a:rPr>
              <a:t>Am</a:t>
            </a:r>
            <a:r>
              <a:rPr b="1" lang="en" sz="2400">
                <a:solidFill>
                  <a:schemeClr val="dk1"/>
                </a:solidFill>
              </a:rPr>
              <a:t>	                            </a:t>
            </a:r>
            <a:r>
              <a:rPr b="1" lang="en" sz="2400">
                <a:solidFill>
                  <a:srgbClr val="9900FF"/>
                </a:solidFill>
              </a:rPr>
              <a:t>G</a:t>
            </a:r>
            <a:endParaRPr b="1"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/>
              <a:t>Now I’m gonna </a:t>
            </a:r>
            <a:r>
              <a:rPr lang="en" sz="2400">
                <a:solidFill>
                  <a:srgbClr val="FFFFFF"/>
                </a:solidFill>
                <a:highlight>
                  <a:srgbClr val="0000FF"/>
                </a:highlight>
              </a:rPr>
              <a:t>reap</a:t>
            </a:r>
            <a:r>
              <a:rPr lang="en" sz="2400"/>
              <a:t> what I sow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                       </a:t>
            </a:r>
            <a:r>
              <a:rPr b="1" lang="en" sz="2400">
                <a:solidFill>
                  <a:srgbClr val="FF0000"/>
                </a:solidFill>
              </a:rPr>
              <a:t>C              </a:t>
            </a:r>
            <a:r>
              <a:rPr b="1" lang="en" sz="2400">
                <a:solidFill>
                  <a:schemeClr val="dk1"/>
                </a:solidFill>
              </a:rPr>
              <a:t>           </a:t>
            </a:r>
            <a:r>
              <a:rPr b="1" lang="en" sz="2400">
                <a:solidFill>
                  <a:srgbClr val="00FF00"/>
                </a:solidFill>
              </a:rPr>
              <a:t>(F)</a:t>
            </a:r>
            <a:r>
              <a:rPr b="1" lang="en" sz="2400">
                <a:solidFill>
                  <a:schemeClr val="dk1"/>
                </a:solidFill>
              </a:rPr>
              <a:t>	                            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I’m left seeing </a:t>
            </a:r>
            <a:r>
              <a:rPr lang="en" sz="2400">
                <a:solidFill>
                  <a:srgbClr val="FFFFFF"/>
                </a:solidFill>
                <a:highlight>
                  <a:srgbClr val="FF0000"/>
                </a:highlight>
              </a:rPr>
              <a:t>red</a:t>
            </a:r>
            <a:r>
              <a:rPr lang="en" sz="2400">
                <a:solidFill>
                  <a:schemeClr val="dk1"/>
                </a:solidFill>
              </a:rPr>
              <a:t> on my own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FF0000"/>
                </a:solidFill>
              </a:rPr>
              <a:t>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83" name="Google Shape;1983;p243"/>
          <p:cNvGrpSpPr/>
          <p:nvPr/>
        </p:nvGrpSpPr>
        <p:grpSpPr>
          <a:xfrm>
            <a:off x="6226431" y="-11"/>
            <a:ext cx="2787718" cy="3985428"/>
            <a:chOff x="6226431" y="-11"/>
            <a:chExt cx="2787718" cy="3985428"/>
          </a:xfrm>
        </p:grpSpPr>
        <p:pic>
          <p:nvPicPr>
            <p:cNvPr id="1984" name="Google Shape;1984;p24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97413" y="1992025"/>
              <a:ext cx="1316736" cy="19933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5" name="Google Shape;1985;p24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28164" y="1995297"/>
              <a:ext cx="1314541" cy="19868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6" name="Google Shape;1986;p24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698500" y="2570"/>
              <a:ext cx="1314541" cy="19868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7" name="Google Shape;1987;p24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226431" y="-11"/>
              <a:ext cx="1318018" cy="19920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88" name="Google Shape;1988;p243"/>
          <p:cNvSpPr txBox="1"/>
          <p:nvPr/>
        </p:nvSpPr>
        <p:spPr>
          <a:xfrm>
            <a:off x="3890475" y="0"/>
            <a:ext cx="16977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4200"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Stitches</a:t>
            </a:r>
            <a:endParaRPr sz="4200"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992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3" name="Google Shape;1993;p244"/>
          <p:cNvSpPr txBox="1"/>
          <p:nvPr/>
        </p:nvSpPr>
        <p:spPr>
          <a:xfrm>
            <a:off x="84800" y="1592050"/>
            <a:ext cx="8924100" cy="28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0000FF"/>
                </a:solidFill>
              </a:rPr>
              <a:t>Am</a:t>
            </a:r>
            <a:r>
              <a:rPr b="1" lang="en" sz="2400">
                <a:solidFill>
                  <a:schemeClr val="dk1"/>
                </a:solidFill>
              </a:rPr>
              <a:t>			            </a:t>
            </a:r>
            <a:r>
              <a:rPr b="1" lang="en" sz="2400">
                <a:solidFill>
                  <a:srgbClr val="9900FF"/>
                </a:solidFill>
              </a:rPr>
              <a:t>G</a:t>
            </a:r>
            <a:r>
              <a:rPr b="1" lang="en" sz="2400">
                <a:solidFill>
                  <a:schemeClr val="dk1"/>
                </a:solidFill>
              </a:rPr>
              <a:t>		        </a:t>
            </a:r>
            <a:endParaRPr b="1"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highlight>
                  <a:srgbClr val="0000FF"/>
                </a:highlight>
              </a:rPr>
              <a:t>Got</a:t>
            </a:r>
            <a:r>
              <a:rPr lang="en" sz="2400"/>
              <a:t> a feeling that I’m </a:t>
            </a: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going</a:t>
            </a:r>
            <a:r>
              <a:rPr lang="en" sz="2400"/>
              <a:t> under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FF0000"/>
                </a:solidFill>
              </a:rPr>
              <a:t>C</a:t>
            </a:r>
            <a:r>
              <a:rPr b="1" lang="en" sz="2400">
                <a:solidFill>
                  <a:schemeClr val="dk1"/>
                </a:solidFill>
              </a:rPr>
              <a:t>			  </a:t>
            </a:r>
            <a:r>
              <a:rPr b="1" lang="en" sz="2400">
                <a:solidFill>
                  <a:srgbClr val="9900FF"/>
                </a:solidFill>
              </a:rPr>
              <a:t> </a:t>
            </a:r>
            <a:r>
              <a:rPr b="1" lang="en" sz="2400">
                <a:solidFill>
                  <a:schemeClr val="dk1"/>
                </a:solidFill>
              </a:rPr>
              <a:t>	        </a:t>
            </a:r>
            <a:r>
              <a:rPr b="1" lang="en" sz="2400">
                <a:solidFill>
                  <a:srgbClr val="00FF00"/>
                </a:solidFill>
              </a:rPr>
              <a:t>F</a:t>
            </a:r>
            <a:endParaRPr b="1"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highlight>
                  <a:srgbClr val="FF0000"/>
                </a:highlight>
              </a:rPr>
              <a:t>But</a:t>
            </a:r>
            <a:r>
              <a:rPr lang="en" sz="2400"/>
              <a:t> I know that I’ll </a:t>
            </a:r>
            <a:r>
              <a:rPr lang="en" sz="2400">
                <a:solidFill>
                  <a:srgbClr val="FFFFFF"/>
                </a:solidFill>
                <a:highlight>
                  <a:srgbClr val="00FF00"/>
                </a:highlight>
              </a:rPr>
              <a:t>make</a:t>
            </a:r>
            <a:r>
              <a:rPr lang="en" sz="2400"/>
              <a:t> it out alive.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FF0000"/>
                </a:solidFill>
              </a:rPr>
              <a:t>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4" name="Google Shape;1994;p244"/>
          <p:cNvGrpSpPr/>
          <p:nvPr/>
        </p:nvGrpSpPr>
        <p:grpSpPr>
          <a:xfrm>
            <a:off x="6226431" y="-11"/>
            <a:ext cx="2787718" cy="3985428"/>
            <a:chOff x="6226431" y="-11"/>
            <a:chExt cx="2787718" cy="3985428"/>
          </a:xfrm>
        </p:grpSpPr>
        <p:pic>
          <p:nvPicPr>
            <p:cNvPr id="1995" name="Google Shape;1995;p24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97413" y="1992025"/>
              <a:ext cx="1316736" cy="19933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6" name="Google Shape;1996;p24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28164" y="1995297"/>
              <a:ext cx="1314541" cy="19868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7" name="Google Shape;1997;p24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698500" y="2570"/>
              <a:ext cx="1314541" cy="19868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8" name="Google Shape;1998;p24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226431" y="-11"/>
              <a:ext cx="1318018" cy="19920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99" name="Google Shape;1999;p244"/>
          <p:cNvSpPr txBox="1"/>
          <p:nvPr/>
        </p:nvSpPr>
        <p:spPr>
          <a:xfrm>
            <a:off x="3890475" y="0"/>
            <a:ext cx="16977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4200"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Stitches</a:t>
            </a:r>
            <a:endParaRPr sz="4200"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2003" name="Shape 2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4" name="Google Shape;2004;p245"/>
          <p:cNvSpPr txBox="1"/>
          <p:nvPr/>
        </p:nvSpPr>
        <p:spPr>
          <a:xfrm>
            <a:off x="84800" y="1592050"/>
            <a:ext cx="8924100" cy="28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0000FF"/>
                </a:solidFill>
              </a:rPr>
              <a:t>Am</a:t>
            </a:r>
            <a:r>
              <a:rPr b="1" lang="en" sz="2400">
                <a:solidFill>
                  <a:schemeClr val="dk1"/>
                </a:solidFill>
              </a:rPr>
              <a:t>			 </a:t>
            </a:r>
            <a:r>
              <a:rPr b="1" lang="en" sz="2400">
                <a:solidFill>
                  <a:srgbClr val="9900FF"/>
                </a:solidFill>
              </a:rPr>
              <a:t>G</a:t>
            </a:r>
            <a:r>
              <a:rPr b="1" lang="en" sz="2400">
                <a:solidFill>
                  <a:schemeClr val="dk1"/>
                </a:solidFill>
              </a:rPr>
              <a:t>		        </a:t>
            </a:r>
            <a:endParaRPr b="1"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highlight>
                  <a:srgbClr val="0000FF"/>
                </a:highlight>
              </a:rPr>
              <a:t>If</a:t>
            </a:r>
            <a:r>
              <a:rPr lang="en" sz="2400"/>
              <a:t> I quit calling </a:t>
            </a: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you</a:t>
            </a:r>
            <a:r>
              <a:rPr lang="en" sz="2400"/>
              <a:t> my lover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/>
              <a:t>  </a:t>
            </a:r>
            <a:r>
              <a:rPr b="1" lang="en" sz="2400">
                <a:solidFill>
                  <a:srgbClr val="FF0000"/>
                </a:solidFill>
              </a:rPr>
              <a:t> C</a:t>
            </a:r>
            <a:r>
              <a:rPr b="1" lang="en" sz="2400">
                <a:solidFill>
                  <a:schemeClr val="dk1"/>
                </a:solidFill>
              </a:rPr>
              <a:t>	      </a:t>
            </a:r>
            <a:r>
              <a:rPr b="1" lang="en" sz="2400">
                <a:solidFill>
                  <a:srgbClr val="00FF00"/>
                </a:solidFill>
              </a:rPr>
              <a:t>(F)</a:t>
            </a:r>
            <a:endParaRPr b="1"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highlight>
                  <a:srgbClr val="FF0000"/>
                </a:highlight>
              </a:rPr>
              <a:t>Move</a:t>
            </a:r>
            <a:r>
              <a:rPr lang="en" sz="2400"/>
              <a:t> on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FF0000"/>
                </a:solidFill>
              </a:rPr>
              <a:t>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05" name="Google Shape;2005;p245"/>
          <p:cNvGrpSpPr/>
          <p:nvPr/>
        </p:nvGrpSpPr>
        <p:grpSpPr>
          <a:xfrm>
            <a:off x="6226431" y="-11"/>
            <a:ext cx="2787718" cy="3985428"/>
            <a:chOff x="6226431" y="-11"/>
            <a:chExt cx="2787718" cy="3985428"/>
          </a:xfrm>
        </p:grpSpPr>
        <p:pic>
          <p:nvPicPr>
            <p:cNvPr id="2006" name="Google Shape;2006;p24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97413" y="1992025"/>
              <a:ext cx="1316736" cy="19933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7" name="Google Shape;2007;p24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28164" y="1995297"/>
              <a:ext cx="1314541" cy="19868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8" name="Google Shape;2008;p24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698500" y="2570"/>
              <a:ext cx="1314541" cy="19868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9" name="Google Shape;2009;p24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226431" y="-11"/>
              <a:ext cx="1318018" cy="19920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10" name="Google Shape;2010;p245"/>
          <p:cNvSpPr txBox="1"/>
          <p:nvPr/>
        </p:nvSpPr>
        <p:spPr>
          <a:xfrm>
            <a:off x="3890475" y="0"/>
            <a:ext cx="16977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4200"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Stitches</a:t>
            </a:r>
            <a:endParaRPr sz="4200"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2014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p246"/>
          <p:cNvSpPr txBox="1"/>
          <p:nvPr/>
        </p:nvSpPr>
        <p:spPr>
          <a:xfrm>
            <a:off x="84800" y="1592050"/>
            <a:ext cx="8924100" cy="28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0000FF"/>
                </a:solidFill>
              </a:rPr>
              <a:t> </a:t>
            </a:r>
            <a:r>
              <a:rPr b="1" lang="en" sz="2400">
                <a:solidFill>
                  <a:srgbClr val="00FF00"/>
                </a:solidFill>
              </a:rPr>
              <a:t>(F)</a:t>
            </a:r>
            <a:r>
              <a:rPr b="1" lang="en" sz="2400">
                <a:solidFill>
                  <a:srgbClr val="0000FF"/>
                </a:solidFill>
              </a:rPr>
              <a:t>                  Am</a:t>
            </a:r>
            <a:r>
              <a:rPr b="1" lang="en" sz="2400">
                <a:solidFill>
                  <a:schemeClr val="dk1"/>
                </a:solidFill>
              </a:rPr>
              <a:t>			                    	        </a:t>
            </a:r>
            <a:endParaRPr b="1"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/>
              <a:t>You watch me </a:t>
            </a:r>
            <a:r>
              <a:rPr lang="en" sz="2400">
                <a:solidFill>
                  <a:srgbClr val="FFFFFF"/>
                </a:solidFill>
                <a:highlight>
                  <a:srgbClr val="0000FF"/>
                </a:highlight>
              </a:rPr>
              <a:t>bleed</a:t>
            </a:r>
            <a:r>
              <a:rPr lang="en" sz="2400"/>
              <a:t> until I can’t breathe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9900FF"/>
                </a:solidFill>
              </a:rPr>
              <a:t>G</a:t>
            </a:r>
            <a:r>
              <a:rPr b="1" lang="en" sz="2400">
                <a:solidFill>
                  <a:srgbClr val="FF0000"/>
                </a:solidFill>
              </a:rPr>
              <a:t>                 C</a:t>
            </a:r>
            <a:r>
              <a:rPr b="1" lang="en" sz="2400">
                <a:solidFill>
                  <a:schemeClr val="dk1"/>
                </a:solidFill>
              </a:rPr>
              <a:t>			  </a:t>
            </a:r>
            <a:r>
              <a:rPr b="1" lang="en" sz="2400">
                <a:solidFill>
                  <a:srgbClr val="9900FF"/>
                </a:solidFill>
              </a:rPr>
              <a:t> </a:t>
            </a:r>
            <a:r>
              <a:rPr b="1" lang="en" sz="2400">
                <a:solidFill>
                  <a:schemeClr val="dk1"/>
                </a:solidFill>
              </a:rPr>
              <a:t>	             </a:t>
            </a:r>
            <a:r>
              <a:rPr b="1" lang="en" sz="2400">
                <a:solidFill>
                  <a:srgbClr val="00FF00"/>
                </a:solidFill>
              </a:rPr>
              <a:t>(F)</a:t>
            </a:r>
            <a:endParaRPr b="1"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I’m</a:t>
            </a:r>
            <a:r>
              <a:rPr lang="en" sz="2400"/>
              <a:t> shaking, </a:t>
            </a:r>
            <a:r>
              <a:rPr lang="en" sz="2400">
                <a:solidFill>
                  <a:srgbClr val="FFFFFF"/>
                </a:solidFill>
                <a:highlight>
                  <a:srgbClr val="FF0000"/>
                </a:highlight>
              </a:rPr>
              <a:t>falling</a:t>
            </a:r>
            <a:r>
              <a:rPr lang="en" sz="2400"/>
              <a:t> onto my knees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FF0000"/>
                </a:solidFill>
              </a:rPr>
              <a:t>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16" name="Google Shape;2016;p246"/>
          <p:cNvGrpSpPr/>
          <p:nvPr/>
        </p:nvGrpSpPr>
        <p:grpSpPr>
          <a:xfrm>
            <a:off x="6226431" y="-11"/>
            <a:ext cx="2787718" cy="3985428"/>
            <a:chOff x="6226431" y="-11"/>
            <a:chExt cx="2787718" cy="3985428"/>
          </a:xfrm>
        </p:grpSpPr>
        <p:pic>
          <p:nvPicPr>
            <p:cNvPr id="2017" name="Google Shape;2017;p24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97413" y="1992025"/>
              <a:ext cx="1316736" cy="19933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8" name="Google Shape;2018;p24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28164" y="1995297"/>
              <a:ext cx="1314541" cy="19868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9" name="Google Shape;2019;p24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698500" y="2570"/>
              <a:ext cx="1314541" cy="19868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0" name="Google Shape;2020;p24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226431" y="-11"/>
              <a:ext cx="1318018" cy="19920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21" name="Google Shape;2021;p246"/>
          <p:cNvSpPr txBox="1"/>
          <p:nvPr/>
        </p:nvSpPr>
        <p:spPr>
          <a:xfrm>
            <a:off x="3890475" y="0"/>
            <a:ext cx="16977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4200"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Stitches</a:t>
            </a:r>
            <a:endParaRPr sz="4200"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2025" name="Shape 2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6" name="Google Shape;2026;p247"/>
          <p:cNvSpPr txBox="1"/>
          <p:nvPr/>
        </p:nvSpPr>
        <p:spPr>
          <a:xfrm>
            <a:off x="84800" y="1592050"/>
            <a:ext cx="5799600" cy="28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00FF00"/>
                </a:solidFill>
              </a:rPr>
              <a:t>(F)</a:t>
            </a:r>
            <a:r>
              <a:rPr b="1" lang="en" sz="2400">
                <a:solidFill>
                  <a:srgbClr val="0000FF"/>
                </a:solidFill>
              </a:rPr>
              <a:t>                 Am</a:t>
            </a:r>
            <a:r>
              <a:rPr b="1" lang="en" sz="2400">
                <a:solidFill>
                  <a:schemeClr val="dk1"/>
                </a:solidFill>
              </a:rPr>
              <a:t>			     </a:t>
            </a:r>
            <a:r>
              <a:rPr b="1" lang="en" sz="2400">
                <a:solidFill>
                  <a:srgbClr val="9900FF"/>
                </a:solidFill>
              </a:rPr>
              <a:t>G</a:t>
            </a:r>
            <a:r>
              <a:rPr b="1" lang="en" sz="2400">
                <a:solidFill>
                  <a:schemeClr val="dk1"/>
                </a:solidFill>
              </a:rPr>
              <a:t>		        </a:t>
            </a:r>
            <a:endParaRPr b="1"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/>
              <a:t>And now that </a:t>
            </a:r>
            <a:r>
              <a:rPr lang="en" sz="2400">
                <a:solidFill>
                  <a:srgbClr val="FFFFFF"/>
                </a:solidFill>
                <a:highlight>
                  <a:srgbClr val="0000FF"/>
                </a:highlight>
              </a:rPr>
              <a:t>I’m</a:t>
            </a:r>
            <a:r>
              <a:rPr lang="en" sz="2400"/>
              <a:t> without your </a:t>
            </a: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kisses</a:t>
            </a:r>
            <a:endParaRPr b="0" i="0" sz="2400" u="none" cap="none" strike="noStrike">
              <a:solidFill>
                <a:srgbClr val="FFFFFF"/>
              </a:solidFill>
              <a:highlight>
                <a:srgbClr val="9900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FF0000"/>
                </a:solidFill>
              </a:rPr>
              <a:t>C</a:t>
            </a:r>
            <a:r>
              <a:rPr b="1" lang="en" sz="2400">
                <a:solidFill>
                  <a:schemeClr val="dk1"/>
                </a:solidFill>
              </a:rPr>
              <a:t>			  </a:t>
            </a:r>
            <a:r>
              <a:rPr b="1" lang="en" sz="2400">
                <a:solidFill>
                  <a:srgbClr val="9900FF"/>
                </a:solidFill>
              </a:rPr>
              <a:t> </a:t>
            </a:r>
            <a:r>
              <a:rPr b="1" lang="en" sz="2400">
                <a:solidFill>
                  <a:schemeClr val="dk1"/>
                </a:solidFill>
              </a:rPr>
              <a:t>	  </a:t>
            </a:r>
            <a:r>
              <a:rPr b="1" lang="en" sz="2400">
                <a:solidFill>
                  <a:srgbClr val="00FF00"/>
                </a:solidFill>
              </a:rPr>
              <a:t>F</a:t>
            </a:r>
            <a:endParaRPr b="1"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highlight>
                  <a:srgbClr val="FF0000"/>
                </a:highlight>
              </a:rPr>
              <a:t>I’ll</a:t>
            </a:r>
            <a:r>
              <a:rPr lang="en" sz="2400"/>
              <a:t> be needing </a:t>
            </a:r>
            <a:r>
              <a:rPr lang="en" sz="2400">
                <a:solidFill>
                  <a:srgbClr val="FFFFFF"/>
                </a:solidFill>
                <a:highlight>
                  <a:srgbClr val="00FF00"/>
                </a:highlight>
              </a:rPr>
              <a:t>stitches</a:t>
            </a:r>
            <a:endParaRPr b="0" i="0" sz="2400" u="none" cap="none" strike="noStrike">
              <a:solidFill>
                <a:srgbClr val="FFFFFF"/>
              </a:solidFill>
              <a:highlight>
                <a:srgbClr val="00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FF0000"/>
                </a:solidFill>
              </a:rPr>
              <a:t>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27" name="Google Shape;2027;p247"/>
          <p:cNvGrpSpPr/>
          <p:nvPr/>
        </p:nvGrpSpPr>
        <p:grpSpPr>
          <a:xfrm>
            <a:off x="6226431" y="-11"/>
            <a:ext cx="2787718" cy="3985428"/>
            <a:chOff x="6226431" y="-11"/>
            <a:chExt cx="2787718" cy="3985428"/>
          </a:xfrm>
        </p:grpSpPr>
        <p:pic>
          <p:nvPicPr>
            <p:cNvPr id="2028" name="Google Shape;2028;p24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97413" y="1992025"/>
              <a:ext cx="1316736" cy="19933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9" name="Google Shape;2029;p24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28164" y="1995297"/>
              <a:ext cx="1314541" cy="19868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0" name="Google Shape;2030;p24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698500" y="2570"/>
              <a:ext cx="1314541" cy="19868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1" name="Google Shape;2031;p24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226431" y="-11"/>
              <a:ext cx="1318018" cy="19920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32" name="Google Shape;2032;p247"/>
          <p:cNvSpPr txBox="1"/>
          <p:nvPr/>
        </p:nvSpPr>
        <p:spPr>
          <a:xfrm>
            <a:off x="3890475" y="0"/>
            <a:ext cx="16977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4200"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Stitches</a:t>
            </a:r>
            <a:endParaRPr sz="4200"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2036" name="Shape 2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" name="Google Shape;2037;p248"/>
          <p:cNvSpPr txBox="1"/>
          <p:nvPr/>
        </p:nvSpPr>
        <p:spPr>
          <a:xfrm>
            <a:off x="84800" y="1592050"/>
            <a:ext cx="8924100" cy="28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0000FF"/>
                </a:solidFill>
              </a:rPr>
              <a:t>      Am</a:t>
            </a:r>
            <a:r>
              <a:rPr b="1" lang="en" sz="2400">
                <a:solidFill>
                  <a:schemeClr val="dk1"/>
                </a:solidFill>
              </a:rPr>
              <a:t>			         		        </a:t>
            </a:r>
            <a:endParaRPr b="1"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/>
              <a:t>I’m </a:t>
            </a:r>
            <a:r>
              <a:rPr lang="en" sz="2400">
                <a:solidFill>
                  <a:srgbClr val="FFFFFF"/>
                </a:solidFill>
                <a:highlight>
                  <a:srgbClr val="0000FF"/>
                </a:highlight>
              </a:rPr>
              <a:t>tripping</a:t>
            </a:r>
            <a:r>
              <a:rPr lang="en" sz="2400"/>
              <a:t> over myself,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9900FF"/>
                </a:solidFill>
              </a:rPr>
              <a:t>G</a:t>
            </a:r>
            <a:r>
              <a:rPr lang="en" sz="2400"/>
              <a:t>  </a:t>
            </a:r>
            <a:r>
              <a:rPr b="1" lang="en" sz="2400">
                <a:solidFill>
                  <a:srgbClr val="FF0000"/>
                </a:solidFill>
              </a:rPr>
              <a:t>            C</a:t>
            </a:r>
            <a:r>
              <a:rPr b="1" lang="en" sz="2400">
                <a:solidFill>
                  <a:schemeClr val="dk1"/>
                </a:solidFill>
              </a:rPr>
              <a:t>			  </a:t>
            </a:r>
            <a:r>
              <a:rPr b="1" lang="en" sz="2400">
                <a:solidFill>
                  <a:srgbClr val="9900FF"/>
                </a:solidFill>
              </a:rPr>
              <a:t> </a:t>
            </a:r>
            <a:r>
              <a:rPr b="1" lang="en" sz="2400">
                <a:solidFill>
                  <a:schemeClr val="dk1"/>
                </a:solidFill>
              </a:rPr>
              <a:t>	                       </a:t>
            </a:r>
            <a:r>
              <a:rPr b="1" lang="en" sz="2400">
                <a:solidFill>
                  <a:srgbClr val="00FF00"/>
                </a:solidFill>
              </a:rPr>
              <a:t>(F)</a:t>
            </a:r>
            <a:endParaRPr b="1"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I’m</a:t>
            </a:r>
            <a:r>
              <a:rPr lang="en" sz="2400"/>
              <a:t> aching </a:t>
            </a:r>
            <a:r>
              <a:rPr lang="en" sz="2400">
                <a:solidFill>
                  <a:srgbClr val="FFFFFF"/>
                </a:solidFill>
                <a:highlight>
                  <a:srgbClr val="FF0000"/>
                </a:highlight>
              </a:rPr>
              <a:t>begging</a:t>
            </a:r>
            <a:r>
              <a:rPr lang="en" sz="2400">
                <a:solidFill>
                  <a:srgbClr val="FFFFFF"/>
                </a:solidFill>
              </a:rPr>
              <a:t> </a:t>
            </a:r>
            <a:r>
              <a:rPr lang="en" sz="2400"/>
              <a:t>you to come help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FF0000"/>
                </a:solidFill>
              </a:rPr>
              <a:t>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38" name="Google Shape;2038;p248"/>
          <p:cNvGrpSpPr/>
          <p:nvPr/>
        </p:nvGrpSpPr>
        <p:grpSpPr>
          <a:xfrm>
            <a:off x="6226431" y="-11"/>
            <a:ext cx="2787718" cy="3985428"/>
            <a:chOff x="6226431" y="-11"/>
            <a:chExt cx="2787718" cy="3985428"/>
          </a:xfrm>
        </p:grpSpPr>
        <p:pic>
          <p:nvPicPr>
            <p:cNvPr id="2039" name="Google Shape;2039;p24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97413" y="1992025"/>
              <a:ext cx="1316736" cy="19933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0" name="Google Shape;2040;p24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28164" y="1995297"/>
              <a:ext cx="1314541" cy="19868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1" name="Google Shape;2041;p24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698500" y="2570"/>
              <a:ext cx="1314541" cy="19868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2" name="Google Shape;2042;p24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226431" y="-11"/>
              <a:ext cx="1318018" cy="19920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43" name="Google Shape;2043;p248"/>
          <p:cNvSpPr txBox="1"/>
          <p:nvPr/>
        </p:nvSpPr>
        <p:spPr>
          <a:xfrm>
            <a:off x="3890475" y="0"/>
            <a:ext cx="16977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4200"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Stitches</a:t>
            </a:r>
            <a:endParaRPr sz="4200"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2047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p249"/>
          <p:cNvSpPr txBox="1"/>
          <p:nvPr/>
        </p:nvSpPr>
        <p:spPr>
          <a:xfrm>
            <a:off x="84800" y="1592050"/>
            <a:ext cx="5799600" cy="28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00FF00"/>
                </a:solidFill>
              </a:rPr>
              <a:t>(F)</a:t>
            </a:r>
            <a:r>
              <a:rPr b="1" lang="en" sz="2400">
                <a:solidFill>
                  <a:srgbClr val="0000FF"/>
                </a:solidFill>
              </a:rPr>
              <a:t>                 Am</a:t>
            </a:r>
            <a:r>
              <a:rPr b="1" lang="en" sz="2400">
                <a:solidFill>
                  <a:schemeClr val="dk1"/>
                </a:solidFill>
              </a:rPr>
              <a:t>			     </a:t>
            </a:r>
            <a:r>
              <a:rPr b="1" lang="en" sz="2400">
                <a:solidFill>
                  <a:srgbClr val="9900FF"/>
                </a:solidFill>
              </a:rPr>
              <a:t>G</a:t>
            </a:r>
            <a:r>
              <a:rPr b="1" lang="en" sz="2400">
                <a:solidFill>
                  <a:schemeClr val="dk1"/>
                </a:solidFill>
              </a:rPr>
              <a:t>		        </a:t>
            </a:r>
            <a:endParaRPr b="1"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/>
              <a:t>And now that </a:t>
            </a:r>
            <a:r>
              <a:rPr lang="en" sz="2400">
                <a:solidFill>
                  <a:srgbClr val="FFFFFF"/>
                </a:solidFill>
                <a:highlight>
                  <a:srgbClr val="0000FF"/>
                </a:highlight>
              </a:rPr>
              <a:t>I’m</a:t>
            </a:r>
            <a:r>
              <a:rPr lang="en" sz="2400"/>
              <a:t> without your </a:t>
            </a: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kisses</a:t>
            </a:r>
            <a:endParaRPr b="0" i="0" sz="2400" u="none" cap="none" strike="noStrike">
              <a:solidFill>
                <a:srgbClr val="FFFFFF"/>
              </a:solidFill>
              <a:highlight>
                <a:srgbClr val="9900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FF0000"/>
                </a:solidFill>
              </a:rPr>
              <a:t>C</a:t>
            </a:r>
            <a:r>
              <a:rPr b="1" lang="en" sz="2400">
                <a:solidFill>
                  <a:schemeClr val="dk1"/>
                </a:solidFill>
              </a:rPr>
              <a:t>			  </a:t>
            </a:r>
            <a:r>
              <a:rPr b="1" lang="en" sz="2400">
                <a:solidFill>
                  <a:srgbClr val="9900FF"/>
                </a:solidFill>
              </a:rPr>
              <a:t> </a:t>
            </a:r>
            <a:r>
              <a:rPr b="1" lang="en" sz="2400">
                <a:solidFill>
                  <a:schemeClr val="dk1"/>
                </a:solidFill>
              </a:rPr>
              <a:t>	  </a:t>
            </a:r>
            <a:r>
              <a:rPr b="1" lang="en" sz="2400">
                <a:solidFill>
                  <a:srgbClr val="00FF00"/>
                </a:solidFill>
              </a:rPr>
              <a:t>F</a:t>
            </a:r>
            <a:endParaRPr b="1"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highlight>
                  <a:srgbClr val="FF0000"/>
                </a:highlight>
              </a:rPr>
              <a:t>I’ll</a:t>
            </a:r>
            <a:r>
              <a:rPr lang="en" sz="2400"/>
              <a:t> be needing </a:t>
            </a:r>
            <a:r>
              <a:rPr lang="en" sz="2400">
                <a:solidFill>
                  <a:srgbClr val="FFFFFF"/>
                </a:solidFill>
                <a:highlight>
                  <a:srgbClr val="00FF00"/>
                </a:highlight>
              </a:rPr>
              <a:t>stitches</a:t>
            </a:r>
            <a:endParaRPr b="0" i="0" sz="2400" u="none" cap="none" strike="noStrike">
              <a:solidFill>
                <a:srgbClr val="FFFFFF"/>
              </a:solidFill>
              <a:highlight>
                <a:srgbClr val="00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FF0000"/>
                </a:solidFill>
              </a:rPr>
              <a:t>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49" name="Google Shape;2049;p249"/>
          <p:cNvGrpSpPr/>
          <p:nvPr/>
        </p:nvGrpSpPr>
        <p:grpSpPr>
          <a:xfrm>
            <a:off x="6226431" y="-11"/>
            <a:ext cx="2787718" cy="3985428"/>
            <a:chOff x="6226431" y="-11"/>
            <a:chExt cx="2787718" cy="3985428"/>
          </a:xfrm>
        </p:grpSpPr>
        <p:pic>
          <p:nvPicPr>
            <p:cNvPr id="2050" name="Google Shape;2050;p24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97413" y="1992025"/>
              <a:ext cx="1316736" cy="19933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1" name="Google Shape;2051;p24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28164" y="1995297"/>
              <a:ext cx="1314541" cy="19868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2" name="Google Shape;2052;p24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698500" y="2570"/>
              <a:ext cx="1314541" cy="19868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3" name="Google Shape;2053;p24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226431" y="-11"/>
              <a:ext cx="1318018" cy="19920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54" name="Google Shape;2054;p249"/>
          <p:cNvSpPr txBox="1"/>
          <p:nvPr/>
        </p:nvSpPr>
        <p:spPr>
          <a:xfrm>
            <a:off x="3890475" y="0"/>
            <a:ext cx="16977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4200"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Stitches</a:t>
            </a:r>
            <a:endParaRPr sz="4200"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88"/>
          <p:cNvSpPr txBox="1"/>
          <p:nvPr>
            <p:ph type="title"/>
          </p:nvPr>
        </p:nvSpPr>
        <p:spPr>
          <a:xfrm>
            <a:off x="311700" y="841125"/>
            <a:ext cx="8520600" cy="15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 u="sng">
                <a:solidFill>
                  <a:srgbClr val="000000"/>
                </a:solidFill>
                <a:highlight>
                  <a:srgbClr val="FFFFFF"/>
                </a:highlight>
              </a:rPr>
              <a:t>Shake It Off</a:t>
            </a:r>
            <a:endParaRPr b="1" sz="7200" u="sng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4953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Char char="-"/>
            </a:pPr>
            <a:r>
              <a:rPr lang="en">
                <a:solidFill>
                  <a:srgbClr val="000000"/>
                </a:solidFill>
              </a:rPr>
              <a:t>Taylor Swift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468" name="Google Shape;468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9901" y="2690387"/>
            <a:ext cx="1302950" cy="230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1681" y="2648413"/>
            <a:ext cx="1352224" cy="238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7525" y="2686250"/>
            <a:ext cx="1302951" cy="2312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2058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p250"/>
          <p:cNvSpPr txBox="1"/>
          <p:nvPr/>
        </p:nvSpPr>
        <p:spPr>
          <a:xfrm>
            <a:off x="84800" y="1592050"/>
            <a:ext cx="8924100" cy="28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0000FF"/>
                </a:solidFill>
              </a:rPr>
              <a:t>                      </a:t>
            </a:r>
            <a:r>
              <a:rPr b="1" lang="en" sz="2400">
                <a:solidFill>
                  <a:schemeClr val="dk1"/>
                </a:solidFill>
              </a:rPr>
              <a:t>     </a:t>
            </a:r>
            <a:endParaRPr b="1"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/>
              <a:t>Interlude (</a:t>
            </a:r>
            <a:r>
              <a:rPr b="1" lang="en" sz="2400"/>
              <a:t>2x</a:t>
            </a:r>
            <a:r>
              <a:rPr lang="en" sz="2400"/>
              <a:t>):     </a:t>
            </a:r>
            <a:r>
              <a:rPr b="1" lang="en" sz="2400">
                <a:solidFill>
                  <a:srgbClr val="0000FF"/>
                </a:solidFill>
              </a:rPr>
              <a:t>Am</a:t>
            </a:r>
            <a:r>
              <a:rPr b="1" lang="en" sz="2400">
                <a:solidFill>
                  <a:schemeClr val="dk1"/>
                </a:solidFill>
              </a:rPr>
              <a:t>	</a:t>
            </a:r>
            <a:r>
              <a:rPr b="1" lang="en" sz="2400">
                <a:solidFill>
                  <a:srgbClr val="9900FF"/>
                </a:solidFill>
              </a:rPr>
              <a:t>G</a:t>
            </a:r>
            <a:r>
              <a:rPr b="1" lang="en" sz="2400">
                <a:solidFill>
                  <a:schemeClr val="dk1"/>
                </a:solidFill>
              </a:rPr>
              <a:t>	   </a:t>
            </a:r>
            <a:r>
              <a:rPr b="1" lang="en" sz="2400">
                <a:solidFill>
                  <a:srgbClr val="FF0000"/>
                </a:solidFill>
              </a:rPr>
              <a:t>C</a:t>
            </a:r>
            <a:r>
              <a:rPr b="1" lang="en" sz="2400">
                <a:solidFill>
                  <a:schemeClr val="dk1"/>
                </a:solidFill>
              </a:rPr>
              <a:t>	  </a:t>
            </a:r>
            <a:r>
              <a:rPr b="1" lang="en" sz="2400">
                <a:solidFill>
                  <a:srgbClr val="00FF00"/>
                </a:solidFill>
              </a:rPr>
              <a:t>F</a:t>
            </a:r>
            <a:endParaRPr b="1"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/>
              <a:t>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FF0000"/>
                </a:solidFill>
              </a:rPr>
              <a:t>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60" name="Google Shape;2060;p250"/>
          <p:cNvGrpSpPr/>
          <p:nvPr/>
        </p:nvGrpSpPr>
        <p:grpSpPr>
          <a:xfrm>
            <a:off x="6226431" y="-11"/>
            <a:ext cx="2787718" cy="3985428"/>
            <a:chOff x="6226431" y="-11"/>
            <a:chExt cx="2787718" cy="3985428"/>
          </a:xfrm>
        </p:grpSpPr>
        <p:pic>
          <p:nvPicPr>
            <p:cNvPr id="2061" name="Google Shape;2061;p25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97413" y="1992025"/>
              <a:ext cx="1316736" cy="19933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2" name="Google Shape;2062;p25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28164" y="1995297"/>
              <a:ext cx="1314541" cy="19868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3" name="Google Shape;2063;p25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698500" y="2570"/>
              <a:ext cx="1314541" cy="19868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4" name="Google Shape;2064;p25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226431" y="-11"/>
              <a:ext cx="1318018" cy="19920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65" name="Google Shape;2065;p250"/>
          <p:cNvSpPr txBox="1"/>
          <p:nvPr/>
        </p:nvSpPr>
        <p:spPr>
          <a:xfrm>
            <a:off x="3890475" y="0"/>
            <a:ext cx="16977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4200"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Stitches</a:t>
            </a:r>
            <a:endParaRPr sz="4200"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2069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p251"/>
          <p:cNvSpPr txBox="1"/>
          <p:nvPr/>
        </p:nvSpPr>
        <p:spPr>
          <a:xfrm>
            <a:off x="84800" y="862875"/>
            <a:ext cx="4649100" cy="35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0000FF"/>
                </a:solidFill>
              </a:rPr>
              <a:t>Am</a:t>
            </a:r>
            <a:r>
              <a:rPr b="1" lang="en" sz="2400">
                <a:solidFill>
                  <a:schemeClr val="dk1"/>
                </a:solidFill>
              </a:rPr>
              <a:t>			           		        </a:t>
            </a:r>
            <a:endParaRPr b="1"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highlight>
                  <a:srgbClr val="0000FF"/>
                </a:highlight>
              </a:rPr>
              <a:t>Needle</a:t>
            </a:r>
            <a:r>
              <a:rPr lang="en" sz="2400"/>
              <a:t> and the thread,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/>
              <a:t>          </a:t>
            </a:r>
            <a:r>
              <a:rPr b="1" lang="en" sz="2400">
                <a:solidFill>
                  <a:srgbClr val="9900FF"/>
                </a:solidFill>
              </a:rPr>
              <a:t>G</a:t>
            </a:r>
            <a:endParaRPr b="1"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/>
              <a:t>Gotta </a:t>
            </a: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get</a:t>
            </a:r>
            <a:r>
              <a:rPr lang="en" sz="2400"/>
              <a:t> you out of my head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FF0000"/>
                </a:solidFill>
              </a:rPr>
              <a:t>C </a:t>
            </a:r>
            <a:r>
              <a:rPr b="1" lang="en" sz="2400">
                <a:solidFill>
                  <a:schemeClr val="dk1"/>
                </a:solidFill>
              </a:rPr>
              <a:t>			           		        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highlight>
                  <a:srgbClr val="FF0000"/>
                </a:highlight>
              </a:rPr>
              <a:t>Needle</a:t>
            </a:r>
            <a:r>
              <a:rPr lang="en" sz="2400">
                <a:solidFill>
                  <a:schemeClr val="dk1"/>
                </a:solidFill>
              </a:rPr>
              <a:t> and the thread,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          </a:t>
            </a:r>
            <a:r>
              <a:rPr b="1" lang="en" sz="2400">
                <a:solidFill>
                  <a:srgbClr val="00FF00"/>
                </a:solidFill>
              </a:rPr>
              <a:t>F</a:t>
            </a:r>
            <a:endParaRPr b="1" sz="24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Gotta </a:t>
            </a:r>
            <a:r>
              <a:rPr lang="en" sz="2400">
                <a:solidFill>
                  <a:srgbClr val="FFFFFF"/>
                </a:solidFill>
                <a:highlight>
                  <a:srgbClr val="00FF00"/>
                </a:highlight>
              </a:rPr>
              <a:t>wind</a:t>
            </a:r>
            <a:r>
              <a:rPr lang="en" sz="2400">
                <a:solidFill>
                  <a:schemeClr val="dk1"/>
                </a:solidFill>
              </a:rPr>
              <a:t> up dead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(x3)</a:t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FF0000"/>
                </a:solidFill>
              </a:rPr>
              <a:t>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71" name="Google Shape;2071;p251"/>
          <p:cNvGrpSpPr/>
          <p:nvPr/>
        </p:nvGrpSpPr>
        <p:grpSpPr>
          <a:xfrm>
            <a:off x="6226431" y="-11"/>
            <a:ext cx="2787718" cy="3985428"/>
            <a:chOff x="6226431" y="-11"/>
            <a:chExt cx="2787718" cy="3985428"/>
          </a:xfrm>
        </p:grpSpPr>
        <p:pic>
          <p:nvPicPr>
            <p:cNvPr id="2072" name="Google Shape;2072;p25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97413" y="1992025"/>
              <a:ext cx="1316736" cy="19933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3" name="Google Shape;2073;p25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28164" y="1995297"/>
              <a:ext cx="1314541" cy="19868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4" name="Google Shape;2074;p25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698500" y="2570"/>
              <a:ext cx="1314541" cy="19868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5" name="Google Shape;2075;p25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226431" y="-11"/>
              <a:ext cx="1318018" cy="19920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76" name="Google Shape;2076;p251"/>
          <p:cNvSpPr txBox="1"/>
          <p:nvPr/>
        </p:nvSpPr>
        <p:spPr>
          <a:xfrm>
            <a:off x="3890475" y="0"/>
            <a:ext cx="16977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4200"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Stitches</a:t>
            </a:r>
            <a:endParaRPr sz="4200"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2080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p252"/>
          <p:cNvSpPr txBox="1"/>
          <p:nvPr/>
        </p:nvSpPr>
        <p:spPr>
          <a:xfrm>
            <a:off x="84800" y="1592050"/>
            <a:ext cx="4529100" cy="28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0000FF"/>
                </a:solidFill>
              </a:rPr>
              <a:t>Am</a:t>
            </a:r>
            <a:r>
              <a:rPr b="1" lang="en" sz="2400">
                <a:solidFill>
                  <a:schemeClr val="dk1"/>
                </a:solidFill>
              </a:rPr>
              <a:t>			           		        </a:t>
            </a:r>
            <a:endParaRPr b="1"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highlight>
                  <a:srgbClr val="0000FF"/>
                </a:highlight>
              </a:rPr>
              <a:t>Needle</a:t>
            </a:r>
            <a:r>
              <a:rPr lang="en" sz="2400"/>
              <a:t> and the thread,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/>
              <a:t>          </a:t>
            </a:r>
            <a:r>
              <a:rPr b="1" lang="en" sz="2400">
                <a:solidFill>
                  <a:srgbClr val="FF0000"/>
                </a:solidFill>
              </a:rPr>
              <a:t>C                                   </a:t>
            </a:r>
            <a:endParaRPr b="1"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/>
              <a:t>Gotta </a:t>
            </a:r>
            <a:r>
              <a:rPr lang="en" sz="2400">
                <a:solidFill>
                  <a:srgbClr val="FFFFFF"/>
                </a:solidFill>
                <a:highlight>
                  <a:srgbClr val="FF0000"/>
                </a:highlight>
              </a:rPr>
              <a:t>get</a:t>
            </a:r>
            <a:r>
              <a:rPr lang="en" sz="2400"/>
              <a:t> you out of my head, 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9900FF"/>
                </a:solidFill>
              </a:rPr>
              <a:t>G</a:t>
            </a:r>
            <a:endParaRPr b="1" sz="24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get</a:t>
            </a:r>
            <a:r>
              <a:rPr lang="en" sz="2400"/>
              <a:t> you out of my head</a:t>
            </a:r>
            <a:r>
              <a:rPr b="1" lang="en" sz="2400">
                <a:solidFill>
                  <a:srgbClr val="FF0000"/>
                </a:solidFill>
              </a:rPr>
              <a:t> </a:t>
            </a:r>
            <a:endParaRPr b="1"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2400"/>
              <a:t>(Break)</a:t>
            </a:r>
            <a:r>
              <a:rPr b="1" lang="en" sz="2400">
                <a:solidFill>
                  <a:srgbClr val="FF0000"/>
                </a:solidFill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82" name="Google Shape;2082;p252"/>
          <p:cNvGrpSpPr/>
          <p:nvPr/>
        </p:nvGrpSpPr>
        <p:grpSpPr>
          <a:xfrm>
            <a:off x="6226431" y="-11"/>
            <a:ext cx="2787718" cy="3985428"/>
            <a:chOff x="6226431" y="-11"/>
            <a:chExt cx="2787718" cy="3985428"/>
          </a:xfrm>
        </p:grpSpPr>
        <p:pic>
          <p:nvPicPr>
            <p:cNvPr id="2083" name="Google Shape;2083;p25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97413" y="1992025"/>
              <a:ext cx="1316736" cy="19933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4" name="Google Shape;2084;p25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28164" y="1995297"/>
              <a:ext cx="1314541" cy="19868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5" name="Google Shape;2085;p25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698500" y="2570"/>
              <a:ext cx="1314541" cy="19868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6" name="Google Shape;2086;p25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226431" y="-11"/>
              <a:ext cx="1318018" cy="19920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87" name="Google Shape;2087;p252"/>
          <p:cNvSpPr txBox="1"/>
          <p:nvPr/>
        </p:nvSpPr>
        <p:spPr>
          <a:xfrm>
            <a:off x="3890475" y="0"/>
            <a:ext cx="16977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4200"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Stitches</a:t>
            </a:r>
            <a:endParaRPr sz="4200"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2091" name="Shape 2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2" name="Google Shape;2092;p253"/>
          <p:cNvSpPr txBox="1"/>
          <p:nvPr/>
        </p:nvSpPr>
        <p:spPr>
          <a:xfrm>
            <a:off x="84800" y="1592050"/>
            <a:ext cx="8924100" cy="28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0000FF"/>
                </a:solidFill>
              </a:rPr>
              <a:t> </a:t>
            </a:r>
            <a:r>
              <a:rPr b="1" lang="en" sz="2400">
                <a:solidFill>
                  <a:srgbClr val="00FF00"/>
                </a:solidFill>
              </a:rPr>
              <a:t>    </a:t>
            </a:r>
            <a:r>
              <a:rPr b="1" lang="en" sz="2400">
                <a:solidFill>
                  <a:srgbClr val="0000FF"/>
                </a:solidFill>
              </a:rPr>
              <a:t>                  Am</a:t>
            </a:r>
            <a:r>
              <a:rPr b="1" lang="en" sz="2400">
                <a:solidFill>
                  <a:schemeClr val="dk1"/>
                </a:solidFill>
              </a:rPr>
              <a:t>			                    	        </a:t>
            </a:r>
            <a:endParaRPr b="1"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/>
              <a:t>You watch me </a:t>
            </a:r>
            <a:r>
              <a:rPr lang="en" sz="2400">
                <a:solidFill>
                  <a:srgbClr val="FFFFFF"/>
                </a:solidFill>
                <a:highlight>
                  <a:srgbClr val="0000FF"/>
                </a:highlight>
              </a:rPr>
              <a:t>bleed</a:t>
            </a:r>
            <a:r>
              <a:rPr lang="en" sz="2400"/>
              <a:t> until I can’t breathe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9900FF"/>
                </a:solidFill>
              </a:rPr>
              <a:t>G</a:t>
            </a:r>
            <a:r>
              <a:rPr b="1" lang="en" sz="2400">
                <a:solidFill>
                  <a:srgbClr val="FF0000"/>
                </a:solidFill>
              </a:rPr>
              <a:t>                 C</a:t>
            </a:r>
            <a:r>
              <a:rPr b="1" lang="en" sz="2400">
                <a:solidFill>
                  <a:schemeClr val="dk1"/>
                </a:solidFill>
              </a:rPr>
              <a:t>			  </a:t>
            </a:r>
            <a:r>
              <a:rPr b="1" lang="en" sz="2400">
                <a:solidFill>
                  <a:srgbClr val="9900FF"/>
                </a:solidFill>
              </a:rPr>
              <a:t> </a:t>
            </a:r>
            <a:r>
              <a:rPr b="1" lang="en" sz="2400">
                <a:solidFill>
                  <a:schemeClr val="dk1"/>
                </a:solidFill>
              </a:rPr>
              <a:t>	             </a:t>
            </a:r>
            <a:r>
              <a:rPr b="1" lang="en" sz="2400">
                <a:solidFill>
                  <a:srgbClr val="00FF00"/>
                </a:solidFill>
              </a:rPr>
              <a:t>(F)</a:t>
            </a:r>
            <a:endParaRPr b="1"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I’m</a:t>
            </a:r>
            <a:r>
              <a:rPr lang="en" sz="2400"/>
              <a:t> shaking, </a:t>
            </a:r>
            <a:r>
              <a:rPr lang="en" sz="2400">
                <a:solidFill>
                  <a:srgbClr val="FFFFFF"/>
                </a:solidFill>
                <a:highlight>
                  <a:srgbClr val="FF0000"/>
                </a:highlight>
              </a:rPr>
              <a:t>falling</a:t>
            </a:r>
            <a:r>
              <a:rPr lang="en" sz="2400"/>
              <a:t> onto my knees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FF0000"/>
                </a:solidFill>
              </a:rPr>
              <a:t>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93" name="Google Shape;2093;p253"/>
          <p:cNvGrpSpPr/>
          <p:nvPr/>
        </p:nvGrpSpPr>
        <p:grpSpPr>
          <a:xfrm>
            <a:off x="6226431" y="-11"/>
            <a:ext cx="2787718" cy="3985428"/>
            <a:chOff x="6226431" y="-11"/>
            <a:chExt cx="2787718" cy="3985428"/>
          </a:xfrm>
        </p:grpSpPr>
        <p:pic>
          <p:nvPicPr>
            <p:cNvPr id="2094" name="Google Shape;2094;p25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97413" y="1992025"/>
              <a:ext cx="1316736" cy="19933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5" name="Google Shape;2095;p25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28164" y="1995297"/>
              <a:ext cx="1314541" cy="19868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6" name="Google Shape;2096;p25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698500" y="2570"/>
              <a:ext cx="1314541" cy="19868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7" name="Google Shape;2097;p25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226431" y="-11"/>
              <a:ext cx="1318018" cy="19920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98" name="Google Shape;2098;p253"/>
          <p:cNvSpPr txBox="1"/>
          <p:nvPr/>
        </p:nvSpPr>
        <p:spPr>
          <a:xfrm>
            <a:off x="3890475" y="0"/>
            <a:ext cx="16977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4200"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Stitches</a:t>
            </a:r>
            <a:endParaRPr sz="4200"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2102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p254"/>
          <p:cNvSpPr txBox="1"/>
          <p:nvPr/>
        </p:nvSpPr>
        <p:spPr>
          <a:xfrm>
            <a:off x="84800" y="1592050"/>
            <a:ext cx="5799600" cy="28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00FF00"/>
                </a:solidFill>
              </a:rPr>
              <a:t>(F)</a:t>
            </a:r>
            <a:r>
              <a:rPr b="1" lang="en" sz="2400">
                <a:solidFill>
                  <a:srgbClr val="0000FF"/>
                </a:solidFill>
              </a:rPr>
              <a:t>                 Am</a:t>
            </a:r>
            <a:r>
              <a:rPr b="1" lang="en" sz="2400">
                <a:solidFill>
                  <a:schemeClr val="dk1"/>
                </a:solidFill>
              </a:rPr>
              <a:t>			     </a:t>
            </a:r>
            <a:r>
              <a:rPr b="1" lang="en" sz="2400">
                <a:solidFill>
                  <a:srgbClr val="9900FF"/>
                </a:solidFill>
              </a:rPr>
              <a:t>G</a:t>
            </a:r>
            <a:r>
              <a:rPr b="1" lang="en" sz="2400">
                <a:solidFill>
                  <a:schemeClr val="dk1"/>
                </a:solidFill>
              </a:rPr>
              <a:t>		        </a:t>
            </a:r>
            <a:endParaRPr b="1"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/>
              <a:t>And now that </a:t>
            </a:r>
            <a:r>
              <a:rPr lang="en" sz="2400">
                <a:solidFill>
                  <a:srgbClr val="FFFFFF"/>
                </a:solidFill>
                <a:highlight>
                  <a:srgbClr val="0000FF"/>
                </a:highlight>
              </a:rPr>
              <a:t>I’m</a:t>
            </a:r>
            <a:r>
              <a:rPr lang="en" sz="2400"/>
              <a:t> without your </a:t>
            </a: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kisses</a:t>
            </a:r>
            <a:endParaRPr b="0" i="0" sz="2400" u="none" cap="none" strike="noStrike">
              <a:solidFill>
                <a:srgbClr val="FFFFFF"/>
              </a:solidFill>
              <a:highlight>
                <a:srgbClr val="9900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FF0000"/>
                </a:solidFill>
              </a:rPr>
              <a:t>C</a:t>
            </a:r>
            <a:r>
              <a:rPr b="1" lang="en" sz="2400">
                <a:solidFill>
                  <a:schemeClr val="dk1"/>
                </a:solidFill>
              </a:rPr>
              <a:t>			  </a:t>
            </a:r>
            <a:r>
              <a:rPr b="1" lang="en" sz="2400">
                <a:solidFill>
                  <a:srgbClr val="9900FF"/>
                </a:solidFill>
              </a:rPr>
              <a:t> </a:t>
            </a:r>
            <a:r>
              <a:rPr b="1" lang="en" sz="2400">
                <a:solidFill>
                  <a:schemeClr val="dk1"/>
                </a:solidFill>
              </a:rPr>
              <a:t>	  </a:t>
            </a:r>
            <a:r>
              <a:rPr b="1" lang="en" sz="2400">
                <a:solidFill>
                  <a:srgbClr val="00FF00"/>
                </a:solidFill>
              </a:rPr>
              <a:t>F</a:t>
            </a:r>
            <a:endParaRPr b="1"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highlight>
                  <a:srgbClr val="FF0000"/>
                </a:highlight>
              </a:rPr>
              <a:t>I’ll</a:t>
            </a:r>
            <a:r>
              <a:rPr lang="en" sz="2400"/>
              <a:t> be needing </a:t>
            </a:r>
            <a:r>
              <a:rPr lang="en" sz="2400">
                <a:solidFill>
                  <a:srgbClr val="FFFFFF"/>
                </a:solidFill>
                <a:highlight>
                  <a:srgbClr val="00FF00"/>
                </a:highlight>
              </a:rPr>
              <a:t>stitches</a:t>
            </a:r>
            <a:endParaRPr b="0" i="0" sz="2400" u="none" cap="none" strike="noStrike">
              <a:solidFill>
                <a:srgbClr val="FFFFFF"/>
              </a:solidFill>
              <a:highlight>
                <a:srgbClr val="00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FF0000"/>
                </a:solidFill>
              </a:rPr>
              <a:t>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04" name="Google Shape;2104;p254"/>
          <p:cNvGrpSpPr/>
          <p:nvPr/>
        </p:nvGrpSpPr>
        <p:grpSpPr>
          <a:xfrm>
            <a:off x="6226431" y="-11"/>
            <a:ext cx="2787718" cy="3985428"/>
            <a:chOff x="6226431" y="-11"/>
            <a:chExt cx="2787718" cy="3985428"/>
          </a:xfrm>
        </p:grpSpPr>
        <p:pic>
          <p:nvPicPr>
            <p:cNvPr id="2105" name="Google Shape;2105;p25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97413" y="1992025"/>
              <a:ext cx="1316736" cy="19933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6" name="Google Shape;2106;p25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28164" y="1995297"/>
              <a:ext cx="1314541" cy="19868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7" name="Google Shape;2107;p25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698500" y="2570"/>
              <a:ext cx="1314541" cy="19868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8" name="Google Shape;2108;p25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226431" y="-11"/>
              <a:ext cx="1318018" cy="19920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09" name="Google Shape;2109;p254"/>
          <p:cNvSpPr txBox="1"/>
          <p:nvPr/>
        </p:nvSpPr>
        <p:spPr>
          <a:xfrm>
            <a:off x="3890475" y="0"/>
            <a:ext cx="16977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4200"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Stitches</a:t>
            </a:r>
            <a:endParaRPr sz="4200"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2113" name="Shape 2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4" name="Google Shape;2114;p255"/>
          <p:cNvSpPr txBox="1"/>
          <p:nvPr/>
        </p:nvSpPr>
        <p:spPr>
          <a:xfrm>
            <a:off x="84800" y="1592050"/>
            <a:ext cx="8924100" cy="28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0000FF"/>
                </a:solidFill>
              </a:rPr>
              <a:t>      Am</a:t>
            </a:r>
            <a:r>
              <a:rPr b="1" lang="en" sz="2400">
                <a:solidFill>
                  <a:schemeClr val="dk1"/>
                </a:solidFill>
              </a:rPr>
              <a:t>			         		        </a:t>
            </a:r>
            <a:endParaRPr b="1"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/>
              <a:t>I’m </a:t>
            </a:r>
            <a:r>
              <a:rPr lang="en" sz="2400">
                <a:solidFill>
                  <a:srgbClr val="FFFFFF"/>
                </a:solidFill>
                <a:highlight>
                  <a:srgbClr val="0000FF"/>
                </a:highlight>
              </a:rPr>
              <a:t>tripping</a:t>
            </a:r>
            <a:r>
              <a:rPr lang="en" sz="2400"/>
              <a:t> over myself,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9900FF"/>
                </a:solidFill>
              </a:rPr>
              <a:t>G</a:t>
            </a:r>
            <a:r>
              <a:rPr lang="en" sz="2400"/>
              <a:t>  </a:t>
            </a:r>
            <a:r>
              <a:rPr b="1" lang="en" sz="2400">
                <a:solidFill>
                  <a:srgbClr val="FF0000"/>
                </a:solidFill>
              </a:rPr>
              <a:t>            C</a:t>
            </a:r>
            <a:r>
              <a:rPr b="1" lang="en" sz="2400">
                <a:solidFill>
                  <a:schemeClr val="dk1"/>
                </a:solidFill>
              </a:rPr>
              <a:t>			  </a:t>
            </a:r>
            <a:r>
              <a:rPr b="1" lang="en" sz="2400">
                <a:solidFill>
                  <a:srgbClr val="9900FF"/>
                </a:solidFill>
              </a:rPr>
              <a:t> </a:t>
            </a:r>
            <a:r>
              <a:rPr b="1" lang="en" sz="2400">
                <a:solidFill>
                  <a:schemeClr val="dk1"/>
                </a:solidFill>
              </a:rPr>
              <a:t>	                       </a:t>
            </a:r>
            <a:r>
              <a:rPr b="1" lang="en" sz="2400">
                <a:solidFill>
                  <a:srgbClr val="00FF00"/>
                </a:solidFill>
              </a:rPr>
              <a:t>(F)</a:t>
            </a:r>
            <a:endParaRPr b="1"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I’m</a:t>
            </a:r>
            <a:r>
              <a:rPr lang="en" sz="2400"/>
              <a:t> aching </a:t>
            </a:r>
            <a:r>
              <a:rPr lang="en" sz="2400">
                <a:solidFill>
                  <a:srgbClr val="FFFFFF"/>
                </a:solidFill>
                <a:highlight>
                  <a:srgbClr val="FF0000"/>
                </a:highlight>
              </a:rPr>
              <a:t>begging</a:t>
            </a:r>
            <a:r>
              <a:rPr lang="en" sz="2400">
                <a:solidFill>
                  <a:srgbClr val="FFFFFF"/>
                </a:solidFill>
              </a:rPr>
              <a:t> </a:t>
            </a:r>
            <a:r>
              <a:rPr lang="en" sz="2400"/>
              <a:t>you to come help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FF0000"/>
                </a:solidFill>
              </a:rPr>
              <a:t>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5" name="Google Shape;2115;p255"/>
          <p:cNvGrpSpPr/>
          <p:nvPr/>
        </p:nvGrpSpPr>
        <p:grpSpPr>
          <a:xfrm>
            <a:off x="6226431" y="-11"/>
            <a:ext cx="2787718" cy="3985428"/>
            <a:chOff x="6226431" y="-11"/>
            <a:chExt cx="2787718" cy="3985428"/>
          </a:xfrm>
        </p:grpSpPr>
        <p:pic>
          <p:nvPicPr>
            <p:cNvPr id="2116" name="Google Shape;2116;p25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97413" y="1992025"/>
              <a:ext cx="1316736" cy="19933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7" name="Google Shape;2117;p25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28164" y="1995297"/>
              <a:ext cx="1314541" cy="19868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8" name="Google Shape;2118;p25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698500" y="2570"/>
              <a:ext cx="1314541" cy="19868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9" name="Google Shape;2119;p25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226431" y="-11"/>
              <a:ext cx="1318018" cy="19920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20" name="Google Shape;2120;p255"/>
          <p:cNvSpPr txBox="1"/>
          <p:nvPr/>
        </p:nvSpPr>
        <p:spPr>
          <a:xfrm>
            <a:off x="3890475" y="0"/>
            <a:ext cx="16977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4200"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Stitches</a:t>
            </a:r>
            <a:endParaRPr sz="4200"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2124" name="Shape 2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5" name="Google Shape;2125;p256"/>
          <p:cNvSpPr txBox="1"/>
          <p:nvPr/>
        </p:nvSpPr>
        <p:spPr>
          <a:xfrm>
            <a:off x="84800" y="1592050"/>
            <a:ext cx="5799600" cy="28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00FF00"/>
                </a:solidFill>
              </a:rPr>
              <a:t>(F)</a:t>
            </a:r>
            <a:r>
              <a:rPr b="1" lang="en" sz="2400">
                <a:solidFill>
                  <a:srgbClr val="0000FF"/>
                </a:solidFill>
              </a:rPr>
              <a:t>                 Am</a:t>
            </a:r>
            <a:r>
              <a:rPr b="1" lang="en" sz="2400">
                <a:solidFill>
                  <a:schemeClr val="dk1"/>
                </a:solidFill>
              </a:rPr>
              <a:t>			     </a:t>
            </a:r>
            <a:r>
              <a:rPr b="1" lang="en" sz="2400">
                <a:solidFill>
                  <a:srgbClr val="9900FF"/>
                </a:solidFill>
              </a:rPr>
              <a:t>G</a:t>
            </a:r>
            <a:r>
              <a:rPr b="1" lang="en" sz="2400">
                <a:solidFill>
                  <a:schemeClr val="dk1"/>
                </a:solidFill>
              </a:rPr>
              <a:t>		        </a:t>
            </a:r>
            <a:endParaRPr b="1"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/>
              <a:t>And now that </a:t>
            </a:r>
            <a:r>
              <a:rPr lang="en" sz="2400">
                <a:solidFill>
                  <a:srgbClr val="FFFFFF"/>
                </a:solidFill>
                <a:highlight>
                  <a:srgbClr val="0000FF"/>
                </a:highlight>
              </a:rPr>
              <a:t>I’m</a:t>
            </a:r>
            <a:r>
              <a:rPr lang="en" sz="2400"/>
              <a:t> without your </a:t>
            </a:r>
            <a:r>
              <a:rPr lang="en" sz="2400">
                <a:solidFill>
                  <a:srgbClr val="FFFFFF"/>
                </a:solidFill>
                <a:highlight>
                  <a:srgbClr val="9900FF"/>
                </a:highlight>
              </a:rPr>
              <a:t>kisses</a:t>
            </a:r>
            <a:endParaRPr b="0" i="0" sz="2400" u="none" cap="none" strike="noStrike">
              <a:solidFill>
                <a:srgbClr val="FFFFFF"/>
              </a:solidFill>
              <a:highlight>
                <a:srgbClr val="9900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FF0000"/>
                </a:solidFill>
              </a:rPr>
              <a:t>C</a:t>
            </a:r>
            <a:r>
              <a:rPr b="1" lang="en" sz="2400">
                <a:solidFill>
                  <a:schemeClr val="dk1"/>
                </a:solidFill>
              </a:rPr>
              <a:t>			  </a:t>
            </a:r>
            <a:r>
              <a:rPr b="1" lang="en" sz="2400">
                <a:solidFill>
                  <a:srgbClr val="9900FF"/>
                </a:solidFill>
              </a:rPr>
              <a:t> </a:t>
            </a:r>
            <a:r>
              <a:rPr b="1" lang="en" sz="2400">
                <a:solidFill>
                  <a:schemeClr val="dk1"/>
                </a:solidFill>
              </a:rPr>
              <a:t>	  </a:t>
            </a:r>
            <a:r>
              <a:rPr b="1" lang="en" sz="2400">
                <a:solidFill>
                  <a:srgbClr val="00FF00"/>
                </a:solidFill>
              </a:rPr>
              <a:t>F</a:t>
            </a:r>
            <a:endParaRPr b="1"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highlight>
                  <a:srgbClr val="FF0000"/>
                </a:highlight>
              </a:rPr>
              <a:t>I’ll</a:t>
            </a:r>
            <a:r>
              <a:rPr lang="en" sz="2400"/>
              <a:t> be needing </a:t>
            </a:r>
            <a:r>
              <a:rPr lang="en" sz="2400">
                <a:solidFill>
                  <a:srgbClr val="FFFFFF"/>
                </a:solidFill>
                <a:highlight>
                  <a:srgbClr val="00FF00"/>
                </a:highlight>
              </a:rPr>
              <a:t>stitches</a:t>
            </a:r>
            <a:endParaRPr sz="2400">
              <a:solidFill>
                <a:srgbClr val="FFFFFF"/>
              </a:solidFill>
              <a:highlight>
                <a:srgbClr val="00FF00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FFFFFF"/>
              </a:solidFill>
              <a:highlight>
                <a:srgbClr val="00FF00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FFFFFF"/>
              </a:solidFill>
              <a:highlight>
                <a:srgbClr val="00FF00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2400"/>
              <a:t>(X3)...............then </a:t>
            </a:r>
            <a:endParaRPr b="1"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2400">
                <a:solidFill>
                  <a:srgbClr val="FF0000"/>
                </a:solidFill>
              </a:rPr>
              <a:t>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26" name="Google Shape;2126;p256"/>
          <p:cNvGrpSpPr/>
          <p:nvPr/>
        </p:nvGrpSpPr>
        <p:grpSpPr>
          <a:xfrm>
            <a:off x="6226431" y="-11"/>
            <a:ext cx="2787718" cy="3985428"/>
            <a:chOff x="6226431" y="-11"/>
            <a:chExt cx="2787718" cy="3985428"/>
          </a:xfrm>
        </p:grpSpPr>
        <p:pic>
          <p:nvPicPr>
            <p:cNvPr id="2127" name="Google Shape;2127;p25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97413" y="1992025"/>
              <a:ext cx="1316736" cy="19933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8" name="Google Shape;2128;p25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28164" y="1995297"/>
              <a:ext cx="1314541" cy="19868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9" name="Google Shape;2129;p25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698500" y="2570"/>
              <a:ext cx="1314541" cy="19868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0" name="Google Shape;2130;p25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226431" y="-11"/>
              <a:ext cx="1318018" cy="19920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31" name="Google Shape;2131;p256"/>
          <p:cNvSpPr txBox="1"/>
          <p:nvPr/>
        </p:nvSpPr>
        <p:spPr>
          <a:xfrm>
            <a:off x="3890475" y="0"/>
            <a:ext cx="16977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" sz="4200"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Stitches</a:t>
            </a:r>
            <a:endParaRPr sz="4200"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2132" name="Google Shape;2132;p25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826300" y="3964750"/>
            <a:ext cx="831300" cy="83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136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257"/>
          <p:cNvSpPr txBox="1"/>
          <p:nvPr>
            <p:ph type="title"/>
          </p:nvPr>
        </p:nvSpPr>
        <p:spPr>
          <a:xfrm>
            <a:off x="311700" y="841125"/>
            <a:ext cx="8520600" cy="15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 u="sng">
                <a:solidFill>
                  <a:srgbClr val="000000"/>
                </a:solidFill>
                <a:highlight>
                  <a:srgbClr val="FFFFFF"/>
                </a:highlight>
              </a:rPr>
              <a:t>Born This Way</a:t>
            </a:r>
            <a:endParaRPr b="1" sz="7200" u="sng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4953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Char char="-"/>
            </a:pPr>
            <a:r>
              <a:rPr lang="en">
                <a:solidFill>
                  <a:srgbClr val="000000"/>
                </a:solidFill>
              </a:rPr>
              <a:t>Lady GaGa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138" name="Google Shape;2138;p2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8326" y="2690375"/>
            <a:ext cx="1302950" cy="230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9" name="Google Shape;2139;p2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0535" y="2689467"/>
            <a:ext cx="1302950" cy="2305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0" name="Google Shape;2140;p2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92074" y="2610075"/>
            <a:ext cx="1302951" cy="2312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144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Google Shape;2145;p258"/>
          <p:cNvSpPr txBox="1"/>
          <p:nvPr>
            <p:ph type="title"/>
          </p:nvPr>
        </p:nvSpPr>
        <p:spPr>
          <a:xfrm>
            <a:off x="311700" y="6790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Born This Way</a:t>
            </a:r>
            <a:endParaRPr b="1">
              <a:highlight>
                <a:srgbClr val="FFFFFF"/>
              </a:highlight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/>
              <a:t>intro</a:t>
            </a:r>
            <a:endParaRPr b="1"/>
          </a:p>
        </p:txBody>
      </p:sp>
      <p:pic>
        <p:nvPicPr>
          <p:cNvPr id="2146" name="Google Shape;2146;p2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4676" y="1627775"/>
            <a:ext cx="1302950" cy="230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7" name="Google Shape;2147;p2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7760" y="1626867"/>
            <a:ext cx="1302950" cy="2305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8" name="Google Shape;2148;p2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699" y="1623675"/>
            <a:ext cx="1302951" cy="2312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9" name="Google Shape;2149;p2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3999" y="1623687"/>
            <a:ext cx="1302951" cy="2312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153" name="Shape 2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" name="Google Shape;2154;p259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Born This Way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155" name="Google Shape;2155;p259"/>
          <p:cNvSpPr txBox="1"/>
          <p:nvPr>
            <p:ph idx="2" type="body"/>
          </p:nvPr>
        </p:nvSpPr>
        <p:spPr>
          <a:xfrm>
            <a:off x="311700" y="7132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</a:t>
            </a:r>
            <a:r>
              <a:rPr b="1" lang="en" sz="2000">
                <a:solidFill>
                  <a:srgbClr val="FF0000"/>
                </a:solidFill>
              </a:rPr>
              <a:t>			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b="1" lang="en" sz="2000"/>
              <a:t>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My</a:t>
            </a:r>
            <a:r>
              <a:rPr b="1" lang="en" sz="2000"/>
              <a:t> mama told me when </a:t>
            </a:r>
            <a:r>
              <a:rPr b="1" lang="en" sz="2000">
                <a:highlight>
                  <a:srgbClr val="00FF00"/>
                </a:highlight>
              </a:rPr>
              <a:t>I</a:t>
            </a:r>
            <a:r>
              <a:rPr b="1" lang="en" sz="2000"/>
              <a:t> was young</a:t>
            </a:r>
            <a:endParaRPr b="1" sz="2000">
              <a:solidFill>
                <a:schemeClr val="lt1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chemeClr val="lt1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 								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We</a:t>
            </a:r>
            <a:r>
              <a:rPr b="1" lang="en" sz="2000"/>
              <a:t> were all born superstars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>
                <a:solidFill>
                  <a:srgbClr val="FF0000"/>
                </a:solidFill>
              </a:rPr>
              <a:t>	</a:t>
            </a:r>
            <a:r>
              <a:rPr b="1" lang="en" sz="2000"/>
              <a:t>	        </a:t>
            </a:r>
            <a:r>
              <a:rPr b="1" lang="en" sz="2000">
                <a:solidFill>
                  <a:srgbClr val="FF0000"/>
                </a:solidFill>
              </a:rPr>
              <a:t>			     		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/>
              <a:t>  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She</a:t>
            </a:r>
            <a:r>
              <a:rPr b="1" lang="en" sz="2000"/>
              <a:t> rolled my hair and put my </a:t>
            </a:r>
            <a:r>
              <a:rPr b="1" lang="en" sz="2000">
                <a:highlight>
                  <a:srgbClr val="00FF00"/>
                </a:highlight>
              </a:rPr>
              <a:t>lipstick</a:t>
            </a:r>
            <a:r>
              <a:rPr b="1" lang="en" sz="2000"/>
              <a:t> on</a:t>
            </a:r>
            <a:endParaRPr b="1" sz="2000">
              <a:solidFill>
                <a:schemeClr val="lt1"/>
              </a:solidFill>
              <a:highlight>
                <a:srgbClr val="FF00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chemeClr val="lt1"/>
              </a:solidFill>
              <a:highlight>
                <a:srgbClr val="FF00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 						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In</a:t>
            </a:r>
            <a:r>
              <a:rPr b="1" lang="en" sz="2000"/>
              <a:t> the glass of her boudoir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 </a:t>
            </a:r>
            <a:r>
              <a:rPr b="1" lang="en" sz="2000"/>
              <a:t> 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56" name="Google Shape;2156;p2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9725" y="281492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7" name="Google Shape;2157;p2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8425" y="2814275"/>
            <a:ext cx="972575" cy="1721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8" name="Google Shape;2158;p2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7200" y="842160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89"/>
          <p:cNvSpPr txBox="1"/>
          <p:nvPr>
            <p:ph type="title"/>
          </p:nvPr>
        </p:nvSpPr>
        <p:spPr>
          <a:xfrm>
            <a:off x="311700" y="6790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Shake It Off</a:t>
            </a:r>
            <a:endParaRPr b="1">
              <a:highlight>
                <a:srgbClr val="FFFFFF"/>
              </a:highlight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/>
              <a:t>intro</a:t>
            </a:r>
            <a:r>
              <a:rPr b="1" i="0" lang="en" sz="4200" u="none" cap="none" strike="noStrike">
                <a:solidFill>
                  <a:schemeClr val="dk1"/>
                </a:solidFill>
              </a:rPr>
              <a:t> </a:t>
            </a:r>
            <a:endParaRPr b="1" i="0" sz="4200" u="none" cap="none" strike="noStrike">
              <a:solidFill>
                <a:schemeClr val="dk1"/>
              </a:solidFill>
            </a:endParaRPr>
          </a:p>
        </p:txBody>
      </p:sp>
      <p:pic>
        <p:nvPicPr>
          <p:cNvPr id="476" name="Google Shape;476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9301" y="1547387"/>
            <a:ext cx="1302950" cy="230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7881" y="1505413"/>
            <a:ext cx="1352224" cy="238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2525" y="1543250"/>
            <a:ext cx="1302951" cy="2312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91325" y="1543250"/>
            <a:ext cx="1302951" cy="2312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162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260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Born This Way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164" name="Google Shape;2164;p260"/>
          <p:cNvSpPr txBox="1"/>
          <p:nvPr>
            <p:ph idx="2" type="body"/>
          </p:nvPr>
        </p:nvSpPr>
        <p:spPr>
          <a:xfrm>
            <a:off x="311700" y="7132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</a:t>
            </a:r>
            <a:r>
              <a:rPr b="1" lang="en" sz="2000">
                <a:solidFill>
                  <a:srgbClr val="FF0000"/>
                </a:solidFill>
              </a:rPr>
              <a:t>			     			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b="1" lang="en" sz="2000"/>
              <a:t>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“There’s</a:t>
            </a:r>
            <a:r>
              <a:rPr b="1" lang="en" sz="2000"/>
              <a:t> nothing wrong with lovin’ </a:t>
            </a:r>
            <a:r>
              <a:rPr b="1" lang="en" sz="2000">
                <a:highlight>
                  <a:srgbClr val="00FF00"/>
                </a:highlight>
              </a:rPr>
              <a:t>who</a:t>
            </a:r>
            <a:r>
              <a:rPr b="1" lang="en" sz="2000"/>
              <a:t> you are”</a:t>
            </a:r>
            <a:endParaRPr b="1" sz="2000">
              <a:solidFill>
                <a:schemeClr val="lt1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chemeClr val="lt1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                  C</a:t>
            </a:r>
            <a:r>
              <a:rPr b="1" lang="en" sz="2000"/>
              <a:t> 							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She said, “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‘Cause</a:t>
            </a:r>
            <a:r>
              <a:rPr b="1" lang="en" sz="2000"/>
              <a:t> he made you perfect,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babe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>
                <a:solidFill>
                  <a:srgbClr val="FF0000"/>
                </a:solidFill>
              </a:rPr>
              <a:t>	</a:t>
            </a:r>
            <a:r>
              <a:rPr b="1" lang="en" sz="2000"/>
              <a:t>	        </a:t>
            </a:r>
            <a:r>
              <a:rPr b="1" lang="en" sz="2000">
                <a:solidFill>
                  <a:srgbClr val="FF0000"/>
                </a:solidFill>
              </a:rPr>
              <a:t>			     		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/>
              <a:t>  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“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So</a:t>
            </a:r>
            <a:r>
              <a:rPr b="1" lang="en" sz="2000"/>
              <a:t> hold your head up, girl and you </a:t>
            </a:r>
            <a:r>
              <a:rPr b="1" lang="en" sz="2000">
                <a:highlight>
                  <a:srgbClr val="00FF00"/>
                </a:highlight>
              </a:rPr>
              <a:t>you’ll</a:t>
            </a:r>
            <a:r>
              <a:rPr b="1" lang="en" sz="2000"/>
              <a:t> go far,</a:t>
            </a:r>
            <a:endParaRPr b="1" sz="2000">
              <a:solidFill>
                <a:schemeClr val="lt1"/>
              </a:solidFill>
              <a:highlight>
                <a:srgbClr val="FF00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chemeClr val="lt1"/>
              </a:solidFill>
              <a:highlight>
                <a:srgbClr val="FF00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 				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Listen</a:t>
            </a:r>
            <a:r>
              <a:rPr b="1" lang="en" sz="2000"/>
              <a:t> to me when I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say</a:t>
            </a:r>
            <a:r>
              <a:rPr b="1" lang="en" sz="2000"/>
              <a:t>”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 </a:t>
            </a:r>
            <a:r>
              <a:rPr b="1" lang="en" sz="2000"/>
              <a:t> 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65" name="Google Shape;2165;p2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9725" y="281492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6" name="Google Shape;2166;p2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8425" y="2814275"/>
            <a:ext cx="972575" cy="1721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7" name="Google Shape;2167;p2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7200" y="842160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171" name="Shape 2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2" name="Google Shape;2172;p261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Born This Way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173" name="Google Shape;2173;p261"/>
          <p:cNvSpPr txBox="1"/>
          <p:nvPr>
            <p:ph idx="2" type="body"/>
          </p:nvPr>
        </p:nvSpPr>
        <p:spPr>
          <a:xfrm>
            <a:off x="311700" y="7132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             G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</a:t>
            </a:r>
            <a:r>
              <a:rPr b="1" lang="en" sz="2000">
                <a:solidFill>
                  <a:srgbClr val="FF0000"/>
                </a:solidFill>
              </a:rPr>
              <a:t>			     			  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b="1" lang="en" sz="2000"/>
              <a:t>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I’m beauti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ful</a:t>
            </a:r>
            <a:r>
              <a:rPr b="1" lang="en" sz="2000"/>
              <a:t> in my way,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                            </a:t>
            </a:r>
            <a:r>
              <a:rPr b="1" lang="en" sz="2000">
                <a:solidFill>
                  <a:srgbClr val="FF0000"/>
                </a:solidFill>
              </a:rPr>
              <a:t>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‘Cause God makes </a:t>
            </a:r>
            <a:r>
              <a:rPr b="1" lang="en" sz="2000">
                <a:highlight>
                  <a:srgbClr val="00FF00"/>
                </a:highlight>
              </a:rPr>
              <a:t>no</a:t>
            </a:r>
            <a:r>
              <a:rPr b="1" lang="en" sz="2000"/>
              <a:t> mistakes</a:t>
            </a:r>
            <a:endParaRPr b="1" sz="2000">
              <a:solidFill>
                <a:schemeClr val="lt1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                   C</a:t>
            </a:r>
            <a:r>
              <a:rPr b="1" lang="en" sz="2000"/>
              <a:t> 							 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I’m on the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right</a:t>
            </a:r>
            <a:r>
              <a:rPr b="1" lang="en" sz="2000"/>
              <a:t> track, baby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    G</a:t>
            </a:r>
            <a:r>
              <a:rPr b="1" lang="en" sz="2000">
                <a:solidFill>
                  <a:srgbClr val="FF0000"/>
                </a:solidFill>
              </a:rPr>
              <a:t>	</a:t>
            </a:r>
            <a:r>
              <a:rPr b="1" lang="en" sz="2000"/>
              <a:t>	        </a:t>
            </a:r>
            <a:r>
              <a:rPr b="1" lang="en" sz="2000">
                <a:solidFill>
                  <a:srgbClr val="FF0000"/>
                </a:solidFill>
              </a:rPr>
              <a:t>			     		      </a:t>
            </a:r>
            <a:r>
              <a:rPr b="1" lang="en" sz="2000"/>
              <a:t>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 was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born</a:t>
            </a:r>
            <a:r>
              <a:rPr b="1" lang="en" sz="2000"/>
              <a:t> this way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 </a:t>
            </a:r>
            <a:r>
              <a:rPr b="1" lang="en" sz="2000"/>
              <a:t> 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74" name="Google Shape;2174;p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9725" y="281492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5" name="Google Shape;2175;p2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8425" y="2814275"/>
            <a:ext cx="972575" cy="1721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6" name="Google Shape;2176;p2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7200" y="842160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180" name="Shape 2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" name="Google Shape;2181;p262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Born This Way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182" name="Google Shape;2182;p262"/>
          <p:cNvSpPr txBox="1"/>
          <p:nvPr>
            <p:ph idx="2" type="body"/>
          </p:nvPr>
        </p:nvSpPr>
        <p:spPr>
          <a:xfrm>
            <a:off x="311700" y="7132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                       G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</a:t>
            </a:r>
            <a:r>
              <a:rPr b="1" lang="en" sz="2000">
                <a:solidFill>
                  <a:srgbClr val="FF0000"/>
                </a:solidFill>
              </a:rPr>
              <a:t>			     			  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b="1" lang="en" sz="2000"/>
              <a:t>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Don’t hide your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self</a:t>
            </a:r>
            <a:r>
              <a:rPr b="1" lang="en" sz="2000"/>
              <a:t> in regret,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                  </a:t>
            </a:r>
            <a:r>
              <a:rPr b="1" lang="en" sz="2000">
                <a:solidFill>
                  <a:srgbClr val="FF0000"/>
                </a:solidFill>
              </a:rPr>
              <a:t>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Just love your</a:t>
            </a:r>
            <a:r>
              <a:rPr b="1" lang="en" sz="2000">
                <a:highlight>
                  <a:srgbClr val="00FF00"/>
                </a:highlight>
              </a:rPr>
              <a:t>self</a:t>
            </a:r>
            <a:r>
              <a:rPr b="1" lang="en" sz="2000"/>
              <a:t> and you’re set</a:t>
            </a:r>
            <a:endParaRPr b="1" sz="2000">
              <a:solidFill>
                <a:schemeClr val="lt1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                   C</a:t>
            </a:r>
            <a:r>
              <a:rPr b="1" lang="en" sz="2000"/>
              <a:t> 							 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I’m on the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right</a:t>
            </a:r>
            <a:r>
              <a:rPr b="1" lang="en" sz="2000"/>
              <a:t> track, baby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    G</a:t>
            </a:r>
            <a:r>
              <a:rPr b="1" lang="en" sz="2000">
                <a:solidFill>
                  <a:srgbClr val="FF0000"/>
                </a:solidFill>
              </a:rPr>
              <a:t>	</a:t>
            </a:r>
            <a:r>
              <a:rPr b="1" lang="en" sz="2000"/>
              <a:t>	        </a:t>
            </a:r>
            <a:r>
              <a:rPr b="1" lang="en" sz="2000">
                <a:solidFill>
                  <a:srgbClr val="FF0000"/>
                </a:solidFill>
              </a:rPr>
              <a:t>			     		      </a:t>
            </a:r>
            <a:r>
              <a:rPr b="1" lang="en" sz="2000"/>
              <a:t>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 was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born</a:t>
            </a:r>
            <a:r>
              <a:rPr b="1" lang="en" sz="2000"/>
              <a:t> this way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 </a:t>
            </a:r>
            <a:r>
              <a:rPr b="1" lang="en" sz="2000"/>
              <a:t> 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83" name="Google Shape;2183;p2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9725" y="281492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4" name="Google Shape;2184;p2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8425" y="2814275"/>
            <a:ext cx="972575" cy="1721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5" name="Google Shape;2185;p2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7200" y="842160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189" name="Shape 2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0" name="Google Shape;2190;p263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Born This Way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191" name="Google Shape;2191;p263"/>
          <p:cNvSpPr txBox="1"/>
          <p:nvPr>
            <p:ph idx="2" type="body"/>
          </p:nvPr>
        </p:nvSpPr>
        <p:spPr>
          <a:xfrm>
            <a:off x="311700" y="7132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</a:t>
            </a:r>
            <a:r>
              <a:rPr b="1" lang="en" sz="2000">
                <a:solidFill>
                  <a:srgbClr val="FF0000"/>
                </a:solidFill>
              </a:rPr>
              <a:t>			     			  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b="1" lang="en" sz="2000"/>
              <a:t>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Ooo</a:t>
            </a:r>
            <a:r>
              <a:rPr b="1" lang="en" sz="2000"/>
              <a:t>, there ain’t no other way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highlight>
                  <a:srgbClr val="00FF00"/>
                </a:highlight>
              </a:rPr>
              <a:t>Baby</a:t>
            </a:r>
            <a:r>
              <a:rPr b="1" lang="en" sz="2000"/>
              <a:t>, I was born this way</a:t>
            </a:r>
            <a:endParaRPr b="1" sz="2000">
              <a:solidFill>
                <a:schemeClr val="lt1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 							 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Baby</a:t>
            </a:r>
            <a:r>
              <a:rPr b="1" lang="en" sz="2000"/>
              <a:t>, I was born this way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 </a:t>
            </a:r>
            <a:r>
              <a:rPr b="1" lang="en" sz="2000"/>
              <a:t> 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92" name="Google Shape;2192;p2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9725" y="281492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3" name="Google Shape;2193;p2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8425" y="2814275"/>
            <a:ext cx="972575" cy="1721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4" name="Google Shape;2194;p2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7200" y="842160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198" name="Shape 2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9" name="Google Shape;2199;p264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Born This Way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200" name="Google Shape;2200;p264"/>
          <p:cNvSpPr txBox="1"/>
          <p:nvPr>
            <p:ph idx="2" type="body"/>
          </p:nvPr>
        </p:nvSpPr>
        <p:spPr>
          <a:xfrm>
            <a:off x="311700" y="7132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>
                <a:solidFill>
                  <a:srgbClr val="FF0000"/>
                </a:solidFill>
              </a:rPr>
              <a:t>	</a:t>
            </a:r>
            <a:r>
              <a:rPr b="1" lang="en" sz="2000"/>
              <a:t>	        </a:t>
            </a:r>
            <a:r>
              <a:rPr b="1" lang="en" sz="2000">
                <a:solidFill>
                  <a:srgbClr val="FF0000"/>
                </a:solidFill>
              </a:rPr>
              <a:t>			     			   </a:t>
            </a:r>
            <a:r>
              <a:rPr b="1" lang="en" sz="2000"/>
              <a:t>  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Ooo</a:t>
            </a:r>
            <a:r>
              <a:rPr b="1" lang="en" sz="2000"/>
              <a:t>, there ain’t no other way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highlight>
                  <a:srgbClr val="00FF00"/>
                </a:highlight>
              </a:rPr>
              <a:t>Baby</a:t>
            </a:r>
            <a:r>
              <a:rPr b="1" lang="en" sz="2000"/>
              <a:t>, I was born this way</a:t>
            </a:r>
            <a:endParaRPr b="1" sz="2000">
              <a:solidFill>
                <a:schemeClr val="lt1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                   C</a:t>
            </a:r>
            <a:r>
              <a:rPr b="1" lang="en" sz="2000"/>
              <a:t> 							  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I’m on the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right</a:t>
            </a:r>
            <a:r>
              <a:rPr b="1" lang="en" sz="2000"/>
              <a:t> track, baby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    G</a:t>
            </a:r>
            <a:r>
              <a:rPr b="1" lang="en" sz="2000">
                <a:solidFill>
                  <a:srgbClr val="FF0000"/>
                </a:solidFill>
              </a:rPr>
              <a:t>	</a:t>
            </a:r>
            <a:r>
              <a:rPr b="1" lang="en" sz="2000"/>
              <a:t>	        </a:t>
            </a:r>
            <a:r>
              <a:rPr b="1" lang="en" sz="2000">
                <a:solidFill>
                  <a:srgbClr val="FF0000"/>
                </a:solidFill>
              </a:rPr>
              <a:t>			     		      </a:t>
            </a:r>
            <a:r>
              <a:rPr b="1" lang="en" sz="2000"/>
              <a:t>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 was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born</a:t>
            </a:r>
            <a:r>
              <a:rPr b="1" lang="en" sz="2000"/>
              <a:t> this way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 </a:t>
            </a:r>
            <a:r>
              <a:rPr b="1" lang="en" sz="2000"/>
              <a:t> 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01" name="Google Shape;2201;p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9725" y="281492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2" name="Google Shape;2202;p2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8425" y="2814275"/>
            <a:ext cx="972575" cy="1721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3" name="Google Shape;2203;p2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7200" y="842160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207" name="Shape 2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8" name="Google Shape;2208;p265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Born This Way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209" name="Google Shape;2209;p265"/>
          <p:cNvSpPr txBox="1"/>
          <p:nvPr>
            <p:ph idx="2" type="body"/>
          </p:nvPr>
        </p:nvSpPr>
        <p:spPr>
          <a:xfrm>
            <a:off x="311700" y="7132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     G</a:t>
            </a:r>
            <a:r>
              <a:rPr b="1" lang="en" sz="2000">
                <a:solidFill>
                  <a:srgbClr val="FF0000"/>
                </a:solidFill>
              </a:rPr>
              <a:t>	</a:t>
            </a:r>
            <a:r>
              <a:rPr b="1" lang="en" sz="2000"/>
              <a:t>	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FF0000"/>
                </a:solidFill>
              </a:rPr>
              <a:t>			     		      </a:t>
            </a:r>
            <a:r>
              <a:rPr b="1" lang="en" sz="2000"/>
              <a:t>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Don’t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be</a:t>
            </a:r>
            <a:r>
              <a:rPr b="1" lang="en" sz="2000"/>
              <a:t> a drag, just </a:t>
            </a:r>
            <a:r>
              <a:rPr b="1" lang="en" sz="2000">
                <a:highlight>
                  <a:srgbClr val="00FF00"/>
                </a:highlight>
              </a:rPr>
              <a:t>be</a:t>
            </a:r>
            <a:r>
              <a:rPr b="1" lang="en" sz="2000"/>
              <a:t> a queen</a:t>
            </a:r>
            <a:endParaRPr b="1" sz="2000">
              <a:solidFill>
                <a:schemeClr val="lt1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     G</a:t>
            </a:r>
            <a:r>
              <a:rPr b="1" lang="en" sz="2000">
                <a:solidFill>
                  <a:srgbClr val="FF0000"/>
                </a:solidFill>
              </a:rPr>
              <a:t>	</a:t>
            </a:r>
            <a:r>
              <a:rPr b="1" lang="en" sz="2000"/>
              <a:t>	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FF0000"/>
                </a:solidFill>
              </a:rPr>
              <a:t>			     		      </a:t>
            </a:r>
            <a:r>
              <a:rPr b="1" lang="en" sz="2000"/>
              <a:t>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Don’t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be</a:t>
            </a:r>
            <a:r>
              <a:rPr b="1" lang="en" sz="2000"/>
              <a:t> a drag, just </a:t>
            </a:r>
            <a:r>
              <a:rPr b="1" lang="en" sz="2000">
                <a:highlight>
                  <a:srgbClr val="00FF00"/>
                </a:highlight>
              </a:rPr>
              <a:t>be</a:t>
            </a:r>
            <a:r>
              <a:rPr b="1" lang="en" sz="2000"/>
              <a:t> a queen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     G</a:t>
            </a:r>
            <a:r>
              <a:rPr b="1" lang="en" sz="2000">
                <a:solidFill>
                  <a:srgbClr val="FF0000"/>
                </a:solidFill>
              </a:rPr>
              <a:t>	</a:t>
            </a:r>
            <a:r>
              <a:rPr b="1" lang="en" sz="2000"/>
              <a:t>	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FF0000"/>
                </a:solidFill>
              </a:rPr>
              <a:t>			     		      </a:t>
            </a:r>
            <a:r>
              <a:rPr b="1" lang="en" sz="2000"/>
              <a:t>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Don’t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be</a:t>
            </a:r>
            <a:r>
              <a:rPr b="1" lang="en" sz="2000"/>
              <a:t> a drag, just </a:t>
            </a:r>
            <a:r>
              <a:rPr b="1" lang="en" sz="2000">
                <a:highlight>
                  <a:srgbClr val="00FF00"/>
                </a:highlight>
              </a:rPr>
              <a:t>be</a:t>
            </a:r>
            <a:r>
              <a:rPr b="1" lang="en" sz="2000"/>
              <a:t> a queen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     G</a:t>
            </a:r>
            <a:r>
              <a:rPr b="1" lang="en" sz="2000">
                <a:solidFill>
                  <a:srgbClr val="FF0000"/>
                </a:solidFill>
              </a:rPr>
              <a:t>	</a:t>
            </a:r>
            <a:r>
              <a:rPr b="1" lang="en" sz="2000"/>
              <a:t>	                   </a:t>
            </a:r>
            <a:r>
              <a:rPr b="1" lang="en" sz="2000">
                <a:solidFill>
                  <a:srgbClr val="FF0000"/>
                </a:solidFill>
              </a:rPr>
              <a:t>			     		      </a:t>
            </a:r>
            <a:r>
              <a:rPr b="1" lang="en" sz="2000"/>
              <a:t>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Don’t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be</a:t>
            </a:r>
            <a:r>
              <a:rPr b="1" lang="en" sz="2000"/>
              <a:t>!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 </a:t>
            </a:r>
            <a:r>
              <a:rPr b="1" lang="en" sz="2000"/>
              <a:t> 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10" name="Google Shape;2210;p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9725" y="281492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1" name="Google Shape;2211;p2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8425" y="2814275"/>
            <a:ext cx="972575" cy="1721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2" name="Google Shape;2212;p2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7200" y="842160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216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7" name="Google Shape;2217;p266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Born This Way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218" name="Google Shape;2218;p266"/>
          <p:cNvSpPr txBox="1"/>
          <p:nvPr>
            <p:ph idx="2" type="body"/>
          </p:nvPr>
        </p:nvSpPr>
        <p:spPr>
          <a:xfrm>
            <a:off x="311700" y="7132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</a:t>
            </a:r>
            <a:r>
              <a:rPr b="1" lang="en" sz="2000">
                <a:solidFill>
                  <a:srgbClr val="FF0000"/>
                </a:solidFill>
              </a:rPr>
              <a:t>			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b="1" lang="en" sz="2000"/>
              <a:t>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Give</a:t>
            </a:r>
            <a:r>
              <a:rPr b="1" lang="en" sz="2000"/>
              <a:t> yourself prudence and </a:t>
            </a:r>
            <a:r>
              <a:rPr b="1" lang="en" sz="2000">
                <a:highlight>
                  <a:srgbClr val="00FF00"/>
                </a:highlight>
              </a:rPr>
              <a:t>love</a:t>
            </a:r>
            <a:r>
              <a:rPr b="1" lang="en" sz="2000"/>
              <a:t> your friends</a:t>
            </a:r>
            <a:endParaRPr b="1" sz="2000">
              <a:solidFill>
                <a:schemeClr val="lt1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chemeClr val="lt1"/>
              </a:solidFill>
              <a:highlight>
                <a:srgbClr val="FF00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 						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Subway</a:t>
            </a:r>
            <a:r>
              <a:rPr b="1" lang="en" sz="2000"/>
              <a:t> kid, rejoice your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truth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>
                <a:solidFill>
                  <a:srgbClr val="FF0000"/>
                </a:solidFill>
              </a:rPr>
              <a:t>	</a:t>
            </a:r>
            <a:r>
              <a:rPr b="1" lang="en" sz="2000"/>
              <a:t>	        </a:t>
            </a:r>
            <a:r>
              <a:rPr b="1" lang="en" sz="2000">
                <a:solidFill>
                  <a:srgbClr val="FF0000"/>
                </a:solidFill>
              </a:rPr>
              <a:t>	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/>
              <a:t>  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In</a:t>
            </a:r>
            <a:r>
              <a:rPr b="1" lang="en" sz="2000"/>
              <a:t> the religion of the </a:t>
            </a:r>
            <a:r>
              <a:rPr b="1" lang="en" sz="2000">
                <a:highlight>
                  <a:srgbClr val="00FF00"/>
                </a:highlight>
              </a:rPr>
              <a:t>insecure</a:t>
            </a:r>
            <a:r>
              <a:rPr b="1" lang="en" sz="2000"/>
              <a:t> </a:t>
            </a:r>
            <a:endParaRPr b="1" sz="2000">
              <a:solidFill>
                <a:schemeClr val="lt1"/>
              </a:solidFill>
              <a:highlight>
                <a:srgbClr val="FF00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chemeClr val="lt1"/>
              </a:solidFill>
              <a:highlight>
                <a:srgbClr val="FF00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            C</a:t>
            </a:r>
            <a:r>
              <a:rPr b="1" lang="en" sz="2000"/>
              <a:t> 						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 must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be</a:t>
            </a:r>
            <a:r>
              <a:rPr b="1" lang="en" sz="2000"/>
              <a:t> myself, respect my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youth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 </a:t>
            </a:r>
            <a:r>
              <a:rPr b="1" lang="en" sz="2000"/>
              <a:t> 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19" name="Google Shape;2219;p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9725" y="281492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0" name="Google Shape;2220;p2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8425" y="2814275"/>
            <a:ext cx="972575" cy="1721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1" name="Google Shape;2221;p2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7200" y="842160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225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p267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Born This Way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227" name="Google Shape;2227;p267"/>
          <p:cNvSpPr txBox="1"/>
          <p:nvPr>
            <p:ph idx="2" type="body"/>
          </p:nvPr>
        </p:nvSpPr>
        <p:spPr>
          <a:xfrm>
            <a:off x="311700" y="7132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</a:t>
            </a:r>
            <a:r>
              <a:rPr b="1" lang="en" sz="2000">
                <a:solidFill>
                  <a:srgbClr val="FF0000"/>
                </a:solidFill>
              </a:rPr>
              <a:t>		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b="1" lang="en" sz="2000"/>
              <a:t>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A</a:t>
            </a:r>
            <a:r>
              <a:rPr b="1" lang="en" sz="2000"/>
              <a:t> different lover is </a:t>
            </a:r>
            <a:r>
              <a:rPr b="1" lang="en" sz="2000">
                <a:highlight>
                  <a:srgbClr val="00FF00"/>
                </a:highlight>
              </a:rPr>
              <a:t>not</a:t>
            </a:r>
            <a:r>
              <a:rPr b="1" lang="en" sz="2000"/>
              <a:t> a sin</a:t>
            </a:r>
            <a:endParaRPr b="1" sz="2000">
              <a:solidFill>
                <a:schemeClr val="lt1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chemeClr val="lt1"/>
              </a:solidFill>
              <a:highlight>
                <a:srgbClr val="FF00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             C</a:t>
            </a:r>
            <a:r>
              <a:rPr b="1" lang="en" sz="2000"/>
              <a:t> 	 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Believe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capital</a:t>
            </a:r>
            <a:r>
              <a:rPr b="1" lang="en" sz="2000"/>
              <a:t> H-I-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M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>
                <a:solidFill>
                  <a:srgbClr val="FF0000"/>
                </a:solidFill>
              </a:rPr>
              <a:t>	</a:t>
            </a:r>
            <a:r>
              <a:rPr b="1" lang="en" sz="2000"/>
              <a:t>	        </a:t>
            </a:r>
            <a:r>
              <a:rPr b="1" lang="en" sz="2000">
                <a:solidFill>
                  <a:srgbClr val="FF0000"/>
                </a:solidFill>
              </a:rPr>
              <a:t>	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/>
              <a:t>  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I</a:t>
            </a:r>
            <a:r>
              <a:rPr b="1" lang="en" sz="2000"/>
              <a:t> love my life, I love this </a:t>
            </a:r>
            <a:r>
              <a:rPr b="1" lang="en" sz="2000">
                <a:highlight>
                  <a:srgbClr val="00FF00"/>
                </a:highlight>
              </a:rPr>
              <a:t>record</a:t>
            </a:r>
            <a:r>
              <a:rPr b="1" lang="en" sz="2000"/>
              <a:t> and </a:t>
            </a:r>
            <a:endParaRPr b="1" sz="2000">
              <a:solidFill>
                <a:schemeClr val="lt1"/>
              </a:solidFill>
              <a:highlight>
                <a:srgbClr val="FF00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chemeClr val="lt1"/>
              </a:solidFill>
              <a:highlight>
                <a:srgbClr val="FF00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    C</a:t>
            </a:r>
            <a:r>
              <a:rPr b="1" lang="en" sz="2000"/>
              <a:t> 			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Mi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amore</a:t>
            </a:r>
            <a:r>
              <a:rPr b="1" lang="en" sz="2000"/>
              <a:t> vole fe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yah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 </a:t>
            </a:r>
            <a:r>
              <a:rPr b="1" lang="en" sz="2000"/>
              <a:t> 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28" name="Google Shape;2228;p2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9725" y="281492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9" name="Google Shape;2229;p2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8425" y="2814275"/>
            <a:ext cx="972575" cy="1721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0" name="Google Shape;2230;p2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7200" y="842160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234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" name="Google Shape;2235;p268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Born This Way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236" name="Google Shape;2236;p268"/>
          <p:cNvSpPr txBox="1"/>
          <p:nvPr>
            <p:ph idx="2" type="body"/>
          </p:nvPr>
        </p:nvSpPr>
        <p:spPr>
          <a:xfrm>
            <a:off x="311700" y="7132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             G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</a:t>
            </a:r>
            <a:r>
              <a:rPr b="1" lang="en" sz="2000">
                <a:solidFill>
                  <a:srgbClr val="FF0000"/>
                </a:solidFill>
              </a:rPr>
              <a:t>			     			  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b="1" lang="en" sz="2000"/>
              <a:t>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I’m beauti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ful</a:t>
            </a:r>
            <a:r>
              <a:rPr b="1" lang="en" sz="2000"/>
              <a:t> in my way,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                            </a:t>
            </a:r>
            <a:r>
              <a:rPr b="1" lang="en" sz="2000">
                <a:solidFill>
                  <a:srgbClr val="FF0000"/>
                </a:solidFill>
              </a:rPr>
              <a:t>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‘Cause God makes </a:t>
            </a:r>
            <a:r>
              <a:rPr b="1" lang="en" sz="2000">
                <a:highlight>
                  <a:srgbClr val="00FF00"/>
                </a:highlight>
              </a:rPr>
              <a:t>no</a:t>
            </a:r>
            <a:r>
              <a:rPr b="1" lang="en" sz="2000"/>
              <a:t> mistakes</a:t>
            </a:r>
            <a:endParaRPr b="1" sz="2000">
              <a:solidFill>
                <a:schemeClr val="lt1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                   C</a:t>
            </a:r>
            <a:r>
              <a:rPr b="1" lang="en" sz="2000"/>
              <a:t> 							 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I’m on the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right</a:t>
            </a:r>
            <a:r>
              <a:rPr b="1" lang="en" sz="2000"/>
              <a:t> track, baby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    G</a:t>
            </a:r>
            <a:r>
              <a:rPr b="1" lang="en" sz="2000">
                <a:solidFill>
                  <a:srgbClr val="FF0000"/>
                </a:solidFill>
              </a:rPr>
              <a:t>	</a:t>
            </a:r>
            <a:r>
              <a:rPr b="1" lang="en" sz="2000"/>
              <a:t>	        </a:t>
            </a:r>
            <a:r>
              <a:rPr b="1" lang="en" sz="2000">
                <a:solidFill>
                  <a:srgbClr val="FF0000"/>
                </a:solidFill>
              </a:rPr>
              <a:t>			     		      </a:t>
            </a:r>
            <a:r>
              <a:rPr b="1" lang="en" sz="2000"/>
              <a:t>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 was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born</a:t>
            </a:r>
            <a:r>
              <a:rPr b="1" lang="en" sz="2000"/>
              <a:t> this way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 </a:t>
            </a:r>
            <a:r>
              <a:rPr b="1" lang="en" sz="2000"/>
              <a:t> 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37" name="Google Shape;2237;p2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9725" y="281492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8" name="Google Shape;2238;p2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8425" y="2814275"/>
            <a:ext cx="972575" cy="1721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9" name="Google Shape;2239;p2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7200" y="842160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243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p269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Born This Way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245" name="Google Shape;2245;p269"/>
          <p:cNvSpPr txBox="1"/>
          <p:nvPr>
            <p:ph idx="2" type="body"/>
          </p:nvPr>
        </p:nvSpPr>
        <p:spPr>
          <a:xfrm>
            <a:off x="311700" y="7132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                     G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</a:t>
            </a:r>
            <a:r>
              <a:rPr b="1" lang="en" sz="2000">
                <a:solidFill>
                  <a:srgbClr val="FF0000"/>
                </a:solidFill>
              </a:rPr>
              <a:t>			     			  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b="1" lang="en" sz="2000"/>
              <a:t>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Don’t hid your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self</a:t>
            </a:r>
            <a:r>
              <a:rPr b="1" lang="en" sz="2000"/>
              <a:t> in regret,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                  </a:t>
            </a:r>
            <a:r>
              <a:rPr b="1" lang="en" sz="2000">
                <a:solidFill>
                  <a:srgbClr val="FF0000"/>
                </a:solidFill>
              </a:rPr>
              <a:t>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Just love your</a:t>
            </a:r>
            <a:r>
              <a:rPr b="1" lang="en" sz="2000">
                <a:highlight>
                  <a:srgbClr val="00FF00"/>
                </a:highlight>
              </a:rPr>
              <a:t>self</a:t>
            </a:r>
            <a:r>
              <a:rPr b="1" lang="en" sz="2000"/>
              <a:t> and you’re set</a:t>
            </a:r>
            <a:endParaRPr b="1" sz="2000">
              <a:solidFill>
                <a:schemeClr val="lt1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                   C</a:t>
            </a:r>
            <a:r>
              <a:rPr b="1" lang="en" sz="2000"/>
              <a:t> 							 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I’m on the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right</a:t>
            </a:r>
            <a:r>
              <a:rPr b="1" lang="en" sz="2000"/>
              <a:t> track, baby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    G</a:t>
            </a:r>
            <a:r>
              <a:rPr b="1" lang="en" sz="2000">
                <a:solidFill>
                  <a:srgbClr val="FF0000"/>
                </a:solidFill>
              </a:rPr>
              <a:t>	</a:t>
            </a:r>
            <a:r>
              <a:rPr b="1" lang="en" sz="2000"/>
              <a:t>	        </a:t>
            </a:r>
            <a:r>
              <a:rPr b="1" lang="en" sz="2000">
                <a:solidFill>
                  <a:srgbClr val="FF0000"/>
                </a:solidFill>
              </a:rPr>
              <a:t>			     		      </a:t>
            </a:r>
            <a:r>
              <a:rPr b="1" lang="en" sz="2000"/>
              <a:t>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 was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born</a:t>
            </a:r>
            <a:r>
              <a:rPr b="1" lang="en" sz="2000"/>
              <a:t> this way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 </a:t>
            </a:r>
            <a:r>
              <a:rPr b="1" lang="en" sz="2000"/>
              <a:t> 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46" name="Google Shape;2246;p2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9725" y="281492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7" name="Google Shape;2247;p2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8425" y="2814275"/>
            <a:ext cx="972575" cy="1721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8" name="Google Shape;2248;p2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7200" y="842160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72"/>
          <p:cNvSpPr txBox="1"/>
          <p:nvPr>
            <p:ph type="ctrTitle"/>
          </p:nvPr>
        </p:nvSpPr>
        <p:spPr>
          <a:xfrm>
            <a:off x="311700" y="136275"/>
            <a:ext cx="85206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Chords!</a:t>
            </a:r>
            <a:endParaRPr i="0" sz="5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4" name="Google Shape;304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475" y="1870562"/>
            <a:ext cx="1076076" cy="198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2086" y="1869795"/>
            <a:ext cx="1076076" cy="1987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1686" y="1846100"/>
            <a:ext cx="1104094" cy="203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7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66225" y="3142117"/>
            <a:ext cx="972575" cy="1721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7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02754" y="1918852"/>
            <a:ext cx="1104096" cy="1909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7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66213" y="1271075"/>
            <a:ext cx="972576" cy="1717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7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35425" y="126992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7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23163" y="3140956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7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650813" y="1234000"/>
            <a:ext cx="972576" cy="1718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7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691200" y="3125426"/>
            <a:ext cx="972575" cy="173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90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Shake It Off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485" name="Google Shape;485;p90"/>
          <p:cNvSpPr txBox="1"/>
          <p:nvPr>
            <p:ph idx="2" type="body"/>
          </p:nvPr>
        </p:nvSpPr>
        <p:spPr>
          <a:xfrm>
            <a:off x="311700" y="6370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lang="en" sz="2000"/>
              <a:t>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 stay out too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late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				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     		        			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Got nothing in my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brain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					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That’s what people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say</a:t>
            </a:r>
            <a:r>
              <a:rPr b="1" lang="en" sz="2000"/>
              <a:t>, mmm (2x)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 </a:t>
            </a:r>
            <a:r>
              <a:rPr b="1" lang="en" sz="2000"/>
              <a:t> 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86" name="Google Shape;486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8425" y="281492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5439" y="900725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46675" y="2811885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252" name="Shape 2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" name="Google Shape;2253;p270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Born This Way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254" name="Google Shape;2254;p270"/>
          <p:cNvSpPr txBox="1"/>
          <p:nvPr>
            <p:ph idx="2" type="body"/>
          </p:nvPr>
        </p:nvSpPr>
        <p:spPr>
          <a:xfrm>
            <a:off x="311700" y="7132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</a:t>
            </a:r>
            <a:r>
              <a:rPr b="1" lang="en" sz="2000">
                <a:solidFill>
                  <a:srgbClr val="FF0000"/>
                </a:solidFill>
              </a:rPr>
              <a:t>			     			  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b="1" lang="en" sz="2000"/>
              <a:t>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Ooo</a:t>
            </a:r>
            <a:r>
              <a:rPr b="1" lang="en" sz="2000"/>
              <a:t>, there ain’t no other way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highlight>
                  <a:srgbClr val="00FF00"/>
                </a:highlight>
              </a:rPr>
              <a:t>Baby</a:t>
            </a:r>
            <a:r>
              <a:rPr b="1" lang="en" sz="2000"/>
              <a:t>, I was born this way</a:t>
            </a:r>
            <a:endParaRPr b="1" sz="2000">
              <a:solidFill>
                <a:schemeClr val="lt1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 							 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Baby</a:t>
            </a:r>
            <a:r>
              <a:rPr b="1" lang="en" sz="2000"/>
              <a:t>, I was born this way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>
                <a:solidFill>
                  <a:srgbClr val="FF0000"/>
                </a:solidFill>
              </a:rPr>
              <a:t>	</a:t>
            </a:r>
            <a:r>
              <a:rPr b="1" lang="en" sz="2000"/>
              <a:t>	        </a:t>
            </a:r>
            <a:r>
              <a:rPr b="1" lang="en" sz="2000">
                <a:solidFill>
                  <a:srgbClr val="FF0000"/>
                </a:solidFill>
              </a:rPr>
              <a:t>			     			   </a:t>
            </a:r>
            <a:r>
              <a:rPr b="1" lang="en" sz="2000"/>
              <a:t>  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Ooo</a:t>
            </a:r>
            <a:r>
              <a:rPr b="1" lang="en" sz="2000"/>
              <a:t>, there ain’t no other way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 </a:t>
            </a:r>
            <a:r>
              <a:rPr b="1" lang="en" sz="2000"/>
              <a:t> 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55" name="Google Shape;2255;p2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9725" y="281492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6" name="Google Shape;2256;p2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8425" y="2814275"/>
            <a:ext cx="972575" cy="1721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7" name="Google Shape;2257;p2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7200" y="842160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261" name="Shape 2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2" name="Google Shape;2262;p271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Born This Way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263" name="Google Shape;2263;p271"/>
          <p:cNvSpPr txBox="1"/>
          <p:nvPr>
            <p:ph idx="2" type="body"/>
          </p:nvPr>
        </p:nvSpPr>
        <p:spPr>
          <a:xfrm>
            <a:off x="311700" y="7132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highlight>
                  <a:srgbClr val="00FF00"/>
                </a:highlight>
              </a:rPr>
              <a:t>Baby</a:t>
            </a:r>
            <a:r>
              <a:rPr b="1" lang="en" sz="2000"/>
              <a:t>, I was born this way</a:t>
            </a:r>
            <a:endParaRPr b="1" sz="2000">
              <a:solidFill>
                <a:schemeClr val="lt1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                   C</a:t>
            </a:r>
            <a:r>
              <a:rPr b="1" lang="en" sz="2000"/>
              <a:t> 							  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I’m on the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right</a:t>
            </a:r>
            <a:r>
              <a:rPr b="1" lang="en" sz="2000"/>
              <a:t> track, baby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    G</a:t>
            </a:r>
            <a:r>
              <a:rPr b="1" lang="en" sz="2000">
                <a:solidFill>
                  <a:srgbClr val="FF0000"/>
                </a:solidFill>
              </a:rPr>
              <a:t>	</a:t>
            </a:r>
            <a:r>
              <a:rPr b="1" lang="en" sz="2000"/>
              <a:t>	        </a:t>
            </a:r>
            <a:r>
              <a:rPr b="1" lang="en" sz="2000">
                <a:solidFill>
                  <a:srgbClr val="FF0000"/>
                </a:solidFill>
              </a:rPr>
              <a:t>			     		      </a:t>
            </a:r>
            <a:r>
              <a:rPr b="1" lang="en" sz="2000"/>
              <a:t>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 was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born</a:t>
            </a:r>
            <a:r>
              <a:rPr b="1" lang="en" sz="2000"/>
              <a:t> this way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 </a:t>
            </a:r>
            <a:r>
              <a:rPr b="1" lang="en" sz="2000"/>
              <a:t> 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64" name="Google Shape;2264;p2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9725" y="281492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5" name="Google Shape;2265;p2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8425" y="2814275"/>
            <a:ext cx="972575" cy="1721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6" name="Google Shape;2266;p2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7200" y="842160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270" name="Shape 2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" name="Google Shape;2271;p272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Born This Way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272" name="Google Shape;2272;p272"/>
          <p:cNvSpPr txBox="1"/>
          <p:nvPr>
            <p:ph idx="2" type="body"/>
          </p:nvPr>
        </p:nvSpPr>
        <p:spPr>
          <a:xfrm>
            <a:off x="311700" y="7132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     G</a:t>
            </a:r>
            <a:r>
              <a:rPr b="1" lang="en" sz="2000">
                <a:solidFill>
                  <a:srgbClr val="FF0000"/>
                </a:solidFill>
              </a:rPr>
              <a:t>	</a:t>
            </a:r>
            <a:r>
              <a:rPr b="1" lang="en" sz="2000"/>
              <a:t>	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FF0000"/>
                </a:solidFill>
              </a:rPr>
              <a:t>			     		      </a:t>
            </a:r>
            <a:r>
              <a:rPr b="1" lang="en" sz="2000"/>
              <a:t>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Don’t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be</a:t>
            </a:r>
            <a:r>
              <a:rPr b="1" lang="en" sz="2000"/>
              <a:t> a drag, just </a:t>
            </a:r>
            <a:r>
              <a:rPr b="1" lang="en" sz="2000">
                <a:highlight>
                  <a:srgbClr val="00FF00"/>
                </a:highlight>
              </a:rPr>
              <a:t>be</a:t>
            </a:r>
            <a:r>
              <a:rPr b="1" lang="en" sz="2000"/>
              <a:t> a queen</a:t>
            </a:r>
            <a:endParaRPr b="1" sz="2000">
              <a:solidFill>
                <a:schemeClr val="lt1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  G</a:t>
            </a:r>
            <a:r>
              <a:rPr b="1" lang="en" sz="2000">
                <a:solidFill>
                  <a:srgbClr val="FF0000"/>
                </a:solidFill>
              </a:rPr>
              <a:t>	</a:t>
            </a:r>
            <a:r>
              <a:rPr b="1" lang="en" sz="2000"/>
              <a:t>	        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FF0000"/>
                </a:solidFill>
              </a:rPr>
              <a:t>			     		      </a:t>
            </a:r>
            <a:r>
              <a:rPr b="1" lang="en" sz="2000"/>
              <a:t>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Whe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ther</a:t>
            </a:r>
            <a:r>
              <a:rPr b="1" lang="en" sz="2000"/>
              <a:t> you’re broke or </a:t>
            </a:r>
            <a:r>
              <a:rPr b="1" lang="en" sz="2000">
                <a:highlight>
                  <a:srgbClr val="00FF00"/>
                </a:highlight>
              </a:rPr>
              <a:t>evergreen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       G</a:t>
            </a:r>
            <a:r>
              <a:rPr b="1" lang="en" sz="2000">
                <a:solidFill>
                  <a:srgbClr val="FF0000"/>
                </a:solidFill>
              </a:rPr>
              <a:t>	</a:t>
            </a:r>
            <a:r>
              <a:rPr b="1" lang="en" sz="2000"/>
              <a:t>	           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FF0000"/>
                </a:solidFill>
              </a:rPr>
              <a:t>			     		      </a:t>
            </a:r>
            <a:r>
              <a:rPr b="1" lang="en" sz="2000"/>
              <a:t>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You’re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black</a:t>
            </a:r>
            <a:r>
              <a:rPr b="1" lang="en" sz="2000"/>
              <a:t>, white, beige, cho</a:t>
            </a:r>
            <a:r>
              <a:rPr b="1" lang="en" sz="2000">
                <a:highlight>
                  <a:srgbClr val="00FF00"/>
                </a:highlight>
              </a:rPr>
              <a:t>la</a:t>
            </a:r>
            <a:r>
              <a:rPr b="1" lang="en" sz="2000"/>
              <a:t> descent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       G</a:t>
            </a:r>
            <a:r>
              <a:rPr b="1" lang="en" sz="2000">
                <a:solidFill>
                  <a:srgbClr val="FF0000"/>
                </a:solidFill>
              </a:rPr>
              <a:t>	</a:t>
            </a:r>
            <a:r>
              <a:rPr b="1" lang="en" sz="2000"/>
              <a:t>	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FF0000"/>
                </a:solidFill>
              </a:rPr>
              <a:t>			     		      </a:t>
            </a:r>
            <a:r>
              <a:rPr b="1" lang="en" sz="2000"/>
              <a:t>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You’re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lebanese</a:t>
            </a:r>
            <a:r>
              <a:rPr b="1" lang="en" sz="2000"/>
              <a:t>, you’re </a:t>
            </a:r>
            <a:r>
              <a:rPr b="1" lang="en" sz="2000">
                <a:highlight>
                  <a:srgbClr val="00FF00"/>
                </a:highlight>
              </a:rPr>
              <a:t>orient</a:t>
            </a:r>
            <a:r>
              <a:rPr b="1" lang="en" sz="2000"/>
              <a:t> </a:t>
            </a:r>
            <a:endParaRPr b="1" sz="20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 </a:t>
            </a:r>
            <a:r>
              <a:rPr b="1" lang="en" sz="2000"/>
              <a:t> 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73" name="Google Shape;2273;p2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9725" y="281492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4" name="Google Shape;2274;p2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8425" y="2814275"/>
            <a:ext cx="972575" cy="1721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5" name="Google Shape;2275;p2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7200" y="842160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279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" name="Google Shape;2280;p273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Born This Way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281" name="Google Shape;2281;p273"/>
          <p:cNvSpPr txBox="1"/>
          <p:nvPr>
            <p:ph idx="2" type="body"/>
          </p:nvPr>
        </p:nvSpPr>
        <p:spPr>
          <a:xfrm>
            <a:off x="311700" y="7132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  G</a:t>
            </a:r>
            <a:r>
              <a:rPr b="1" lang="en" sz="2000">
                <a:solidFill>
                  <a:srgbClr val="FF0000"/>
                </a:solidFill>
              </a:rPr>
              <a:t>	</a:t>
            </a:r>
            <a:r>
              <a:rPr b="1" lang="en" sz="2000"/>
              <a:t>	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FF0000"/>
                </a:solidFill>
              </a:rPr>
              <a:t>			     		      </a:t>
            </a:r>
            <a:r>
              <a:rPr b="1" lang="en" sz="2000"/>
              <a:t>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Whe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ther</a:t>
            </a:r>
            <a:r>
              <a:rPr b="1" lang="en" sz="2000"/>
              <a:t> life’s </a:t>
            </a:r>
            <a:r>
              <a:rPr b="1" lang="en" sz="2000">
                <a:highlight>
                  <a:srgbClr val="00FF00"/>
                </a:highlight>
              </a:rPr>
              <a:t>dis</a:t>
            </a:r>
            <a:r>
              <a:rPr b="1" lang="en" sz="2000"/>
              <a:t>abilities</a:t>
            </a:r>
            <a:r>
              <a:rPr b="1" lang="en" sz="2000">
                <a:solidFill>
                  <a:srgbClr val="9900FF"/>
                </a:solidFill>
              </a:rPr>
              <a:t>    </a:t>
            </a:r>
            <a:endParaRPr b="1" sz="2000">
              <a:solidFill>
                <a:schemeClr val="lt1"/>
              </a:solidFill>
              <a:highlight>
                <a:srgbClr val="FF00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  G</a:t>
            </a:r>
            <a:r>
              <a:rPr b="1" lang="en" sz="2000">
                <a:solidFill>
                  <a:srgbClr val="FF0000"/>
                </a:solidFill>
              </a:rPr>
              <a:t>	</a:t>
            </a:r>
            <a:r>
              <a:rPr b="1" lang="en" sz="2000"/>
              <a:t>	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FF0000"/>
                </a:solidFill>
              </a:rPr>
              <a:t>			     		      </a:t>
            </a:r>
            <a:r>
              <a:rPr b="1" lang="en" sz="2000"/>
              <a:t>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Left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you</a:t>
            </a:r>
            <a:r>
              <a:rPr b="1" lang="en" sz="2000"/>
              <a:t> outcast, </a:t>
            </a:r>
            <a:r>
              <a:rPr b="1" lang="en" sz="2000">
                <a:highlight>
                  <a:srgbClr val="00FF00"/>
                </a:highlight>
              </a:rPr>
              <a:t>bullied</a:t>
            </a:r>
            <a:r>
              <a:rPr b="1" lang="en" sz="2000"/>
              <a:t> or teased</a:t>
            </a:r>
            <a:r>
              <a:rPr b="1" lang="en" sz="2000">
                <a:solidFill>
                  <a:srgbClr val="9900FF"/>
                </a:solidFill>
              </a:rPr>
              <a:t>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G</a:t>
            </a:r>
            <a:r>
              <a:rPr b="1" lang="en" sz="2000">
                <a:solidFill>
                  <a:srgbClr val="FF0000"/>
                </a:solidFill>
              </a:rPr>
              <a:t>	</a:t>
            </a:r>
            <a:r>
              <a:rPr b="1" lang="en" sz="2000"/>
              <a:t>	        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FF0000"/>
                </a:solidFill>
              </a:rPr>
              <a:t>			     		      </a:t>
            </a:r>
            <a:r>
              <a:rPr b="1" lang="en" sz="2000"/>
              <a:t>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Re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joice</a:t>
            </a:r>
            <a:r>
              <a:rPr b="1" lang="en" sz="2000"/>
              <a:t> and love your</a:t>
            </a:r>
            <a:r>
              <a:rPr b="1" lang="en" sz="2000">
                <a:highlight>
                  <a:srgbClr val="00FF00"/>
                </a:highlight>
              </a:rPr>
              <a:t>self</a:t>
            </a:r>
            <a:r>
              <a:rPr b="1" lang="en" sz="2000"/>
              <a:t> today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       G</a:t>
            </a:r>
            <a:r>
              <a:rPr b="1" lang="en" sz="2000">
                <a:solidFill>
                  <a:srgbClr val="FF0000"/>
                </a:solidFill>
              </a:rPr>
              <a:t>	</a:t>
            </a:r>
            <a:r>
              <a:rPr b="1" lang="en" sz="2000"/>
              <a:t>	                   </a:t>
            </a:r>
            <a:r>
              <a:rPr b="1" lang="en" sz="2000">
                <a:solidFill>
                  <a:srgbClr val="FF0000"/>
                </a:solidFill>
              </a:rPr>
              <a:t>			     		      </a:t>
            </a:r>
            <a:r>
              <a:rPr b="1" lang="en" sz="2000"/>
              <a:t>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‘Cause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baby</a:t>
            </a:r>
            <a:r>
              <a:rPr b="1" lang="en" sz="2000"/>
              <a:t>, you were born this way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 </a:t>
            </a:r>
            <a:r>
              <a:rPr b="1" lang="en" sz="2000"/>
              <a:t> 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82" name="Google Shape;2282;p2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9725" y="281492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3" name="Google Shape;2283;p2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8425" y="2814275"/>
            <a:ext cx="972575" cy="1721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4" name="Google Shape;2284;p2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7200" y="842160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288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p274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Born This Way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290" name="Google Shape;2290;p274"/>
          <p:cNvSpPr txBox="1"/>
          <p:nvPr>
            <p:ph idx="2" type="body"/>
          </p:nvPr>
        </p:nvSpPr>
        <p:spPr>
          <a:xfrm>
            <a:off x="311700" y="7132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               G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</a:t>
            </a:r>
            <a:r>
              <a:rPr b="1" lang="en" sz="2000">
                <a:solidFill>
                  <a:srgbClr val="FF0000"/>
                </a:solidFill>
              </a:rPr>
              <a:t>			     			  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b="1" lang="en" sz="2000"/>
              <a:t>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No matter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gay</a:t>
            </a:r>
            <a:r>
              <a:rPr b="1" lang="en" sz="2000"/>
              <a:t>, straight or bi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Lesbian, </a:t>
            </a:r>
            <a:r>
              <a:rPr b="1" lang="en" sz="2000">
                <a:highlight>
                  <a:srgbClr val="00FF00"/>
                </a:highlight>
              </a:rPr>
              <a:t>trans</a:t>
            </a:r>
            <a:r>
              <a:rPr b="1" lang="en" sz="2000"/>
              <a:t>gendered life</a:t>
            </a:r>
            <a:endParaRPr b="1" sz="2000">
              <a:solidFill>
                <a:schemeClr val="lt1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                   C</a:t>
            </a:r>
            <a:r>
              <a:rPr b="1" lang="en" sz="2000"/>
              <a:t> 							 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I’m on the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right</a:t>
            </a:r>
            <a:r>
              <a:rPr b="1" lang="en" sz="2000"/>
              <a:t> track, baby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    G</a:t>
            </a:r>
            <a:r>
              <a:rPr b="1" lang="en" sz="2000">
                <a:solidFill>
                  <a:srgbClr val="FF0000"/>
                </a:solidFill>
              </a:rPr>
              <a:t>	</a:t>
            </a:r>
            <a:r>
              <a:rPr b="1" lang="en" sz="2000"/>
              <a:t>	        </a:t>
            </a:r>
            <a:r>
              <a:rPr b="1" lang="en" sz="2000">
                <a:solidFill>
                  <a:srgbClr val="FF0000"/>
                </a:solidFill>
              </a:rPr>
              <a:t>			     		      </a:t>
            </a:r>
            <a:r>
              <a:rPr b="1" lang="en" sz="2000"/>
              <a:t>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 was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born</a:t>
            </a:r>
            <a:r>
              <a:rPr b="1" lang="en" sz="2000"/>
              <a:t> to survive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 </a:t>
            </a:r>
            <a:r>
              <a:rPr b="1" lang="en" sz="2000"/>
              <a:t> 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91" name="Google Shape;2291;p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9725" y="281492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2" name="Google Shape;2292;p2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8425" y="2814275"/>
            <a:ext cx="972575" cy="1721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3" name="Google Shape;2293;p2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7200" y="842160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297" name="Shape 2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8" name="Google Shape;2298;p275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Born This Way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299" name="Google Shape;2299;p275"/>
          <p:cNvSpPr txBox="1"/>
          <p:nvPr>
            <p:ph idx="2" type="body"/>
          </p:nvPr>
        </p:nvSpPr>
        <p:spPr>
          <a:xfrm>
            <a:off x="311700" y="7132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               G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</a:t>
            </a:r>
            <a:r>
              <a:rPr b="1" lang="en" sz="2000">
                <a:solidFill>
                  <a:srgbClr val="FF0000"/>
                </a:solidFill>
              </a:rPr>
              <a:t>			     			  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b="1" lang="en" sz="2000"/>
              <a:t>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No matter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black</a:t>
            </a:r>
            <a:r>
              <a:rPr b="1" lang="en" sz="2000"/>
              <a:t>, white or beige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Chola or </a:t>
            </a:r>
            <a:r>
              <a:rPr b="1" lang="en" sz="2000">
                <a:highlight>
                  <a:srgbClr val="00FF00"/>
                </a:highlight>
              </a:rPr>
              <a:t>orient</a:t>
            </a:r>
            <a:r>
              <a:rPr b="1" lang="en" sz="2000"/>
              <a:t> made</a:t>
            </a:r>
            <a:endParaRPr b="1" sz="2000">
              <a:solidFill>
                <a:schemeClr val="lt1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                   C</a:t>
            </a:r>
            <a:r>
              <a:rPr b="1" lang="en" sz="2000"/>
              <a:t> 							 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I’m on the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right</a:t>
            </a:r>
            <a:r>
              <a:rPr b="1" lang="en" sz="2000"/>
              <a:t> track, baby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    G</a:t>
            </a:r>
            <a:r>
              <a:rPr b="1" lang="en" sz="2000">
                <a:solidFill>
                  <a:srgbClr val="FF0000"/>
                </a:solidFill>
              </a:rPr>
              <a:t>	</a:t>
            </a:r>
            <a:r>
              <a:rPr b="1" lang="en" sz="2000"/>
              <a:t>	        </a:t>
            </a:r>
            <a:r>
              <a:rPr b="1" lang="en" sz="2000">
                <a:solidFill>
                  <a:srgbClr val="FF0000"/>
                </a:solidFill>
              </a:rPr>
              <a:t>			     		      </a:t>
            </a:r>
            <a:r>
              <a:rPr b="1" lang="en" sz="2000"/>
              <a:t>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 was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born</a:t>
            </a:r>
            <a:r>
              <a:rPr b="1" lang="en" sz="2000"/>
              <a:t> to be brave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 </a:t>
            </a:r>
            <a:r>
              <a:rPr b="1" lang="en" sz="2000"/>
              <a:t> 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00" name="Google Shape;2300;p2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9725" y="281492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1" name="Google Shape;2301;p2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8425" y="2814275"/>
            <a:ext cx="972575" cy="1721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2" name="Google Shape;2302;p2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7200" y="842160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306" name="Shape 2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7" name="Google Shape;2307;p276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Born This Way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308" name="Google Shape;2308;p276"/>
          <p:cNvSpPr txBox="1"/>
          <p:nvPr>
            <p:ph idx="2" type="body"/>
          </p:nvPr>
        </p:nvSpPr>
        <p:spPr>
          <a:xfrm>
            <a:off x="311700" y="7132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             G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</a:t>
            </a:r>
            <a:r>
              <a:rPr b="1" lang="en" sz="2000">
                <a:solidFill>
                  <a:srgbClr val="FF0000"/>
                </a:solidFill>
              </a:rPr>
              <a:t>			     			  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b="1" lang="en" sz="2000"/>
              <a:t>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I’m beauti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ful</a:t>
            </a:r>
            <a:r>
              <a:rPr b="1" lang="en" sz="2000"/>
              <a:t> in my way,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                            </a:t>
            </a:r>
            <a:r>
              <a:rPr b="1" lang="en" sz="2000">
                <a:solidFill>
                  <a:srgbClr val="FF0000"/>
                </a:solidFill>
              </a:rPr>
              <a:t>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‘Cause God makes </a:t>
            </a:r>
            <a:r>
              <a:rPr b="1" lang="en" sz="2000">
                <a:highlight>
                  <a:srgbClr val="00FF00"/>
                </a:highlight>
              </a:rPr>
              <a:t>no</a:t>
            </a:r>
            <a:r>
              <a:rPr b="1" lang="en" sz="2000"/>
              <a:t> mistakes</a:t>
            </a:r>
            <a:endParaRPr b="1" sz="2000">
              <a:solidFill>
                <a:schemeClr val="lt1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                   C</a:t>
            </a:r>
            <a:r>
              <a:rPr b="1" lang="en" sz="2000"/>
              <a:t> 							 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I’m on the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right</a:t>
            </a:r>
            <a:r>
              <a:rPr b="1" lang="en" sz="2000"/>
              <a:t> track, baby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    G</a:t>
            </a:r>
            <a:r>
              <a:rPr b="1" lang="en" sz="2000">
                <a:solidFill>
                  <a:srgbClr val="FF0000"/>
                </a:solidFill>
              </a:rPr>
              <a:t>	</a:t>
            </a:r>
            <a:r>
              <a:rPr b="1" lang="en" sz="2000"/>
              <a:t>	        </a:t>
            </a:r>
            <a:r>
              <a:rPr b="1" lang="en" sz="2000">
                <a:solidFill>
                  <a:srgbClr val="FF0000"/>
                </a:solidFill>
              </a:rPr>
              <a:t>			     		      </a:t>
            </a:r>
            <a:r>
              <a:rPr b="1" lang="en" sz="2000"/>
              <a:t>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 was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born</a:t>
            </a:r>
            <a:r>
              <a:rPr b="1" lang="en" sz="2000"/>
              <a:t> this way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 </a:t>
            </a:r>
            <a:r>
              <a:rPr b="1" lang="en" sz="2000"/>
              <a:t> 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09" name="Google Shape;2309;p2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9725" y="281492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0" name="Google Shape;2310;p2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8425" y="2814275"/>
            <a:ext cx="972575" cy="1721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1" name="Google Shape;2311;p2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7200" y="842160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315" name="Shape 2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6" name="Google Shape;2316;p277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Born This Way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317" name="Google Shape;2317;p277"/>
          <p:cNvSpPr txBox="1"/>
          <p:nvPr>
            <p:ph idx="2" type="body"/>
          </p:nvPr>
        </p:nvSpPr>
        <p:spPr>
          <a:xfrm>
            <a:off x="311700" y="7132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                       G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</a:t>
            </a:r>
            <a:r>
              <a:rPr b="1" lang="en" sz="2000">
                <a:solidFill>
                  <a:srgbClr val="FF0000"/>
                </a:solidFill>
              </a:rPr>
              <a:t>			     			  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b="1" lang="en" sz="2000"/>
              <a:t>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Don’t hide your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self</a:t>
            </a:r>
            <a:r>
              <a:rPr b="1" lang="en" sz="2000"/>
              <a:t> in regret,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                  </a:t>
            </a:r>
            <a:r>
              <a:rPr b="1" lang="en" sz="2000">
                <a:solidFill>
                  <a:srgbClr val="FF0000"/>
                </a:solidFill>
              </a:rPr>
              <a:t>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Just love your</a:t>
            </a:r>
            <a:r>
              <a:rPr b="1" lang="en" sz="2000">
                <a:highlight>
                  <a:srgbClr val="00FF00"/>
                </a:highlight>
              </a:rPr>
              <a:t>self</a:t>
            </a:r>
            <a:r>
              <a:rPr b="1" lang="en" sz="2000"/>
              <a:t> and you’re set</a:t>
            </a:r>
            <a:endParaRPr b="1" sz="2000">
              <a:solidFill>
                <a:schemeClr val="lt1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                   C</a:t>
            </a:r>
            <a:r>
              <a:rPr b="1" lang="en" sz="2000"/>
              <a:t> 							 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I’m on the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right</a:t>
            </a:r>
            <a:r>
              <a:rPr b="1" lang="en" sz="2000"/>
              <a:t> track, baby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    G</a:t>
            </a:r>
            <a:r>
              <a:rPr b="1" lang="en" sz="2000">
                <a:solidFill>
                  <a:srgbClr val="FF0000"/>
                </a:solidFill>
              </a:rPr>
              <a:t>	</a:t>
            </a:r>
            <a:r>
              <a:rPr b="1" lang="en" sz="2000"/>
              <a:t>	        </a:t>
            </a:r>
            <a:r>
              <a:rPr b="1" lang="en" sz="2000">
                <a:solidFill>
                  <a:srgbClr val="FF0000"/>
                </a:solidFill>
              </a:rPr>
              <a:t>			     		      </a:t>
            </a:r>
            <a:r>
              <a:rPr b="1" lang="en" sz="2000"/>
              <a:t>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 was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born</a:t>
            </a:r>
            <a:r>
              <a:rPr b="1" lang="en" sz="2000"/>
              <a:t> this way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 </a:t>
            </a:r>
            <a:r>
              <a:rPr b="1" lang="en" sz="2000"/>
              <a:t> 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18" name="Google Shape;2318;p2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9725" y="281492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9" name="Google Shape;2319;p2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8425" y="2814275"/>
            <a:ext cx="972575" cy="1721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0" name="Google Shape;2320;p2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7200" y="842160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324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278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Born This Way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326" name="Google Shape;2326;p278"/>
          <p:cNvSpPr txBox="1"/>
          <p:nvPr>
            <p:ph idx="2" type="body"/>
          </p:nvPr>
        </p:nvSpPr>
        <p:spPr>
          <a:xfrm>
            <a:off x="311700" y="7132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</a:t>
            </a:r>
            <a:r>
              <a:rPr b="1" lang="en" sz="2000">
                <a:solidFill>
                  <a:srgbClr val="FF0000"/>
                </a:solidFill>
              </a:rPr>
              <a:t>			     			  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b="1" lang="en" sz="2000"/>
              <a:t>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Ooo</a:t>
            </a:r>
            <a:r>
              <a:rPr b="1" lang="en" sz="2000"/>
              <a:t>, there ain’t no other way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highlight>
                  <a:srgbClr val="00FF00"/>
                </a:highlight>
              </a:rPr>
              <a:t>Baby</a:t>
            </a:r>
            <a:r>
              <a:rPr b="1" lang="en" sz="2000"/>
              <a:t>, I was born this way</a:t>
            </a:r>
            <a:endParaRPr b="1" sz="2000">
              <a:solidFill>
                <a:schemeClr val="lt1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 							 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Baby</a:t>
            </a:r>
            <a:r>
              <a:rPr b="1" lang="en" sz="2000"/>
              <a:t>, I was born this way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 </a:t>
            </a:r>
            <a:r>
              <a:rPr b="1" lang="en" sz="2000"/>
              <a:t> 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27" name="Google Shape;2327;p2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9725" y="281492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8" name="Google Shape;2328;p2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8425" y="2814275"/>
            <a:ext cx="972575" cy="1721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9" name="Google Shape;2329;p2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7200" y="842160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333" name="Shape 2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p279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Born This Way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335" name="Google Shape;2335;p279"/>
          <p:cNvSpPr txBox="1"/>
          <p:nvPr>
            <p:ph idx="2" type="body"/>
          </p:nvPr>
        </p:nvSpPr>
        <p:spPr>
          <a:xfrm>
            <a:off x="311700" y="7132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>
                <a:solidFill>
                  <a:srgbClr val="FF0000"/>
                </a:solidFill>
              </a:rPr>
              <a:t>	</a:t>
            </a:r>
            <a:r>
              <a:rPr b="1" lang="en" sz="2000"/>
              <a:t>	        </a:t>
            </a:r>
            <a:r>
              <a:rPr b="1" lang="en" sz="2000">
                <a:solidFill>
                  <a:srgbClr val="FF0000"/>
                </a:solidFill>
              </a:rPr>
              <a:t>			     			   </a:t>
            </a:r>
            <a:r>
              <a:rPr b="1" lang="en" sz="2000"/>
              <a:t> 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Ooo</a:t>
            </a:r>
            <a:r>
              <a:rPr b="1" lang="en" sz="2000"/>
              <a:t>, there ain’t no other way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highlight>
                  <a:srgbClr val="00FF00"/>
                </a:highlight>
              </a:rPr>
              <a:t>Baby</a:t>
            </a:r>
            <a:r>
              <a:rPr b="1" lang="en" sz="2000"/>
              <a:t>, I was born this way</a:t>
            </a:r>
            <a:endParaRPr b="1" sz="2000">
              <a:solidFill>
                <a:schemeClr val="lt1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                   C</a:t>
            </a:r>
            <a:r>
              <a:rPr b="1" lang="en" sz="2000"/>
              <a:t> 							  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I’m on the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right</a:t>
            </a:r>
            <a:r>
              <a:rPr b="1" lang="en" sz="2000"/>
              <a:t> track, baby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    G</a:t>
            </a:r>
            <a:r>
              <a:rPr b="1" lang="en" sz="2000">
                <a:solidFill>
                  <a:srgbClr val="FF0000"/>
                </a:solidFill>
              </a:rPr>
              <a:t>	</a:t>
            </a:r>
            <a:r>
              <a:rPr b="1" lang="en" sz="2000"/>
              <a:t>	        </a:t>
            </a:r>
            <a:r>
              <a:rPr b="1" lang="en" sz="2000">
                <a:solidFill>
                  <a:srgbClr val="FF0000"/>
                </a:solidFill>
              </a:rPr>
              <a:t>			     		      </a:t>
            </a:r>
            <a:r>
              <a:rPr b="1" lang="en" sz="2000"/>
              <a:t>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 was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born</a:t>
            </a:r>
            <a:r>
              <a:rPr b="1" lang="en" sz="2000"/>
              <a:t> this way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 </a:t>
            </a:r>
            <a:r>
              <a:rPr b="1" lang="en" sz="2000"/>
              <a:t> 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36" name="Google Shape;2336;p2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9725" y="281492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7" name="Google Shape;2337;p2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8425" y="2814275"/>
            <a:ext cx="972575" cy="1721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8" name="Google Shape;2338;p2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7200" y="842160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91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Shake It Off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494" name="Google Shape;494;p91"/>
          <p:cNvSpPr txBox="1"/>
          <p:nvPr>
            <p:ph idx="2" type="body"/>
          </p:nvPr>
        </p:nvSpPr>
        <p:spPr>
          <a:xfrm>
            <a:off x="311700" y="6370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lang="en" sz="2000"/>
              <a:t>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 go on too many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dates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			      	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     		        			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But I can’t make ‘em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stay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					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That’s what people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say</a:t>
            </a:r>
            <a:r>
              <a:rPr b="1" lang="en" sz="2000"/>
              <a:t>, mmm (2x)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 </a:t>
            </a:r>
            <a:r>
              <a:rPr b="1" lang="en" sz="2000"/>
              <a:t> 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95" name="Google Shape;495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8425" y="281492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5439" y="900725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46675" y="2811885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342" name="Shape 2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3" name="Google Shape;2343;p280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Born This Way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344" name="Google Shape;2344;p280"/>
          <p:cNvSpPr txBox="1"/>
          <p:nvPr>
            <p:ph idx="2" type="body"/>
          </p:nvPr>
        </p:nvSpPr>
        <p:spPr>
          <a:xfrm>
            <a:off x="311700" y="7132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     G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</a:t>
            </a:r>
            <a:r>
              <a:rPr b="1" lang="en" sz="2000">
                <a:solidFill>
                  <a:srgbClr val="FF0000"/>
                </a:solidFill>
              </a:rPr>
              <a:t>			     			  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b="1" lang="en" sz="2000"/>
              <a:t>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 was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born</a:t>
            </a:r>
            <a:r>
              <a:rPr b="1" lang="en" sz="2000"/>
              <a:t> this way, hey!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 was </a:t>
            </a:r>
            <a:r>
              <a:rPr b="1" lang="en" sz="2000">
                <a:highlight>
                  <a:srgbClr val="00FF00"/>
                </a:highlight>
              </a:rPr>
              <a:t>born</a:t>
            </a:r>
            <a:r>
              <a:rPr b="1" lang="en" sz="2000"/>
              <a:t> this way, hey!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                   C</a:t>
            </a:r>
            <a:r>
              <a:rPr b="1" lang="en" sz="2000"/>
              <a:t> 							 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I’m on the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right</a:t>
            </a:r>
            <a:r>
              <a:rPr b="1" lang="en" sz="2000"/>
              <a:t> track, baby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    G</a:t>
            </a:r>
            <a:r>
              <a:rPr b="1" lang="en" sz="2000">
                <a:solidFill>
                  <a:srgbClr val="FF0000"/>
                </a:solidFill>
              </a:rPr>
              <a:t>	</a:t>
            </a:r>
            <a:r>
              <a:rPr b="1" lang="en" sz="2000"/>
              <a:t>	        </a:t>
            </a:r>
            <a:r>
              <a:rPr b="1" lang="en" sz="2000">
                <a:solidFill>
                  <a:srgbClr val="FF0000"/>
                </a:solidFill>
              </a:rPr>
              <a:t>			     		      </a:t>
            </a:r>
            <a:r>
              <a:rPr b="1" lang="en" sz="2000"/>
              <a:t>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 was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born</a:t>
            </a:r>
            <a:r>
              <a:rPr b="1" lang="en" sz="2000"/>
              <a:t> this way, hey!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 </a:t>
            </a:r>
            <a:r>
              <a:rPr b="1" lang="en" sz="2000"/>
              <a:t> 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45" name="Google Shape;2345;p2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9725" y="281492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6" name="Google Shape;2346;p2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8425" y="2814275"/>
            <a:ext cx="972575" cy="1721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7" name="Google Shape;2347;p2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7200" y="842160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35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p281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Born This Way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353" name="Google Shape;2353;p281"/>
          <p:cNvSpPr txBox="1"/>
          <p:nvPr>
            <p:ph idx="2" type="body"/>
          </p:nvPr>
        </p:nvSpPr>
        <p:spPr>
          <a:xfrm>
            <a:off x="311700" y="7132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     G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</a:t>
            </a:r>
            <a:r>
              <a:rPr b="1" lang="en" sz="2000">
                <a:solidFill>
                  <a:srgbClr val="FF0000"/>
                </a:solidFill>
              </a:rPr>
              <a:t>			     			  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b="1" lang="en" sz="2000"/>
              <a:t>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 was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born</a:t>
            </a:r>
            <a:r>
              <a:rPr b="1" lang="en" sz="2000"/>
              <a:t> this way, hey!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 was </a:t>
            </a:r>
            <a:r>
              <a:rPr b="1" lang="en" sz="2000">
                <a:highlight>
                  <a:srgbClr val="00FF00"/>
                </a:highlight>
              </a:rPr>
              <a:t>born</a:t>
            </a:r>
            <a:r>
              <a:rPr b="1" lang="en" sz="2000"/>
              <a:t> this way, hey!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                   C</a:t>
            </a:r>
            <a:r>
              <a:rPr b="1" lang="en" sz="2000"/>
              <a:t> 							 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I’m on the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right</a:t>
            </a:r>
            <a:r>
              <a:rPr b="1" lang="en" sz="2000"/>
              <a:t> track, baby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    G</a:t>
            </a:r>
            <a:r>
              <a:rPr b="1" lang="en" sz="2000">
                <a:solidFill>
                  <a:srgbClr val="FF0000"/>
                </a:solidFill>
              </a:rPr>
              <a:t>	</a:t>
            </a:r>
            <a:r>
              <a:rPr b="1" lang="en" sz="2000"/>
              <a:t>	        </a:t>
            </a:r>
            <a:r>
              <a:rPr b="1" lang="en" sz="2000">
                <a:solidFill>
                  <a:srgbClr val="FF0000"/>
                </a:solidFill>
              </a:rPr>
              <a:t>			     		      </a:t>
            </a:r>
            <a:r>
              <a:rPr b="1" lang="en" sz="2000"/>
              <a:t>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 was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born</a:t>
            </a:r>
            <a:r>
              <a:rPr b="1" lang="en" sz="2000"/>
              <a:t> this way, hey!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 </a:t>
            </a:r>
            <a:r>
              <a:rPr b="1" lang="en" sz="2000"/>
              <a:t> 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54" name="Google Shape;2354;p2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9725" y="281492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5" name="Google Shape;2355;p2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8425" y="2814275"/>
            <a:ext cx="972575" cy="1721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6" name="Google Shape;2356;p2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7200" y="842160"/>
            <a:ext cx="972575" cy="1725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7" name="Google Shape;2357;p2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74625" y="4083688"/>
            <a:ext cx="831300" cy="8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8" name="Google Shape;2358;p28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4725" y="125400"/>
            <a:ext cx="559115" cy="52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9" name="Google Shape;2359;p281"/>
          <p:cNvSpPr txBox="1"/>
          <p:nvPr/>
        </p:nvSpPr>
        <p:spPr>
          <a:xfrm>
            <a:off x="88125" y="594450"/>
            <a:ext cx="6723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hlinkClick/>
              </a:rPr>
              <a:t>Home</a:t>
            </a:r>
            <a:endParaRPr/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363" name="Shape 2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" name="Google Shape;2364;p282"/>
          <p:cNvSpPr txBox="1"/>
          <p:nvPr>
            <p:ph type="title"/>
          </p:nvPr>
        </p:nvSpPr>
        <p:spPr>
          <a:xfrm>
            <a:off x="311700" y="841125"/>
            <a:ext cx="8520600" cy="15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 u="sng">
                <a:solidFill>
                  <a:srgbClr val="000000"/>
                </a:solidFill>
                <a:highlight>
                  <a:srgbClr val="FFFFFF"/>
                </a:highlight>
              </a:rPr>
              <a:t>You’re Welcome</a:t>
            </a:r>
            <a:endParaRPr b="1" sz="7200" u="sng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4953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Char char="-"/>
            </a:pPr>
            <a:r>
              <a:rPr lang="en">
                <a:solidFill>
                  <a:srgbClr val="000000"/>
                </a:solidFill>
              </a:rPr>
              <a:t>Lin Manuel Miranda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365" name="Google Shape;2365;p2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4201" y="2542975"/>
            <a:ext cx="1302950" cy="230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6" name="Google Shape;2366;p2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0710" y="2577217"/>
            <a:ext cx="1302950" cy="2305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7" name="Google Shape;2367;p2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131" y="2501025"/>
            <a:ext cx="1352224" cy="238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8" name="Google Shape;2368;p2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43899" y="2538875"/>
            <a:ext cx="1302951" cy="2312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9" name="Google Shape;2369;p2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0710" y="2577230"/>
            <a:ext cx="1302950" cy="2305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0" name="Google Shape;2370;p2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131" y="2501038"/>
            <a:ext cx="1352224" cy="2387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374" name="Shape 2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" name="Google Shape;2375;p283"/>
          <p:cNvSpPr txBox="1"/>
          <p:nvPr>
            <p:ph type="title"/>
          </p:nvPr>
        </p:nvSpPr>
        <p:spPr>
          <a:xfrm>
            <a:off x="311700" y="7552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You’re Welcome</a:t>
            </a:r>
            <a:endParaRPr b="1">
              <a:highlight>
                <a:srgbClr val="FFFFFF"/>
              </a:highlight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/>
              <a:t>intro</a:t>
            </a:r>
            <a:r>
              <a:rPr b="1" i="0" lang="en" sz="4200" u="none" cap="none" strike="noStrike">
                <a:solidFill>
                  <a:schemeClr val="dk1"/>
                </a:solidFill>
              </a:rPr>
              <a:t> </a:t>
            </a:r>
            <a:endParaRPr b="1" i="0" sz="4200" u="none" cap="none" strike="noStrike">
              <a:solidFill>
                <a:schemeClr val="dk1"/>
              </a:solidFill>
            </a:endParaRPr>
          </a:p>
        </p:txBody>
      </p:sp>
      <p:pic>
        <p:nvPicPr>
          <p:cNvPr id="2376" name="Google Shape;2376;p2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076" y="2044725"/>
            <a:ext cx="1302950" cy="230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7" name="Google Shape;2377;p2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6649" y="2005487"/>
            <a:ext cx="1302951" cy="2312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8" name="Google Shape;2378;p2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67310" y="2043830"/>
            <a:ext cx="1302950" cy="2305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9" name="Google Shape;2379;p2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4731" y="1967638"/>
            <a:ext cx="1352224" cy="238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0" name="Google Shape;2380;p2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83006" y="1968663"/>
            <a:ext cx="1352224" cy="2387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384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p284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You’re Welcome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386" name="Google Shape;2386;p284"/>
          <p:cNvSpPr txBox="1"/>
          <p:nvPr>
            <p:ph idx="2" type="body"/>
          </p:nvPr>
        </p:nvSpPr>
        <p:spPr>
          <a:xfrm>
            <a:off x="311700" y="7132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lang="en" sz="2000"/>
              <a:t> </a:t>
            </a:r>
            <a:r>
              <a:rPr b="1" lang="en" sz="2000">
                <a:solidFill>
                  <a:srgbClr val="FF0000"/>
                </a:solidFill>
              </a:rPr>
              <a:t>              </a:t>
            </a:r>
            <a:r>
              <a:rPr b="1" lang="en" sz="2000">
                <a:solidFill>
                  <a:srgbClr val="00FF00"/>
                </a:solidFill>
              </a:rPr>
              <a:t>F		   		    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What</a:t>
            </a:r>
            <a:r>
              <a:rPr b="1" lang="en" sz="2000"/>
              <a:t> can I </a:t>
            </a:r>
            <a:r>
              <a:rPr b="1" lang="en" sz="2000">
                <a:highlight>
                  <a:srgbClr val="00FF00"/>
                </a:highlight>
              </a:rPr>
              <a:t>say</a:t>
            </a:r>
            <a:r>
              <a:rPr b="1" lang="en" sz="2000"/>
              <a:t> except you’re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welcome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  			    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lang="en" sz="2000"/>
              <a:t>  			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For the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tides</a:t>
            </a:r>
            <a:r>
              <a:rPr b="1" lang="en" sz="2000"/>
              <a:t>, the sun, the sky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     </a:t>
            </a:r>
            <a:r>
              <a:rPr b="1" lang="en" sz="2000">
                <a:solidFill>
                  <a:srgbClr val="FF0000"/>
                </a:solidFill>
              </a:rPr>
              <a:t>          </a:t>
            </a:r>
            <a:r>
              <a:rPr b="1" lang="en" sz="2000">
                <a:solidFill>
                  <a:srgbClr val="00FF00"/>
                </a:solidFill>
              </a:rPr>
              <a:t>F		   		               </a:t>
            </a:r>
            <a:r>
              <a:rPr b="1" lang="en" sz="2000">
                <a:solidFill>
                  <a:srgbClr val="FF0000"/>
                </a:solidFill>
              </a:rPr>
              <a:t>C	</a:t>
            </a:r>
            <a:r>
              <a:rPr b="1" lang="en" sz="2000"/>
              <a:t>	    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Hey, it’s </a:t>
            </a:r>
            <a:r>
              <a:rPr b="1" lang="en" sz="2000">
                <a:highlight>
                  <a:srgbClr val="00FF00"/>
                </a:highlight>
              </a:rPr>
              <a:t>okay</a:t>
            </a:r>
            <a:r>
              <a:rPr b="1" lang="en" sz="2000"/>
              <a:t>,it’s okay, you’re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welcome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>
                <a:solidFill>
                  <a:srgbClr val="00FF00"/>
                </a:solidFill>
              </a:rPr>
              <a:t>                      	</a:t>
            </a:r>
            <a:r>
              <a:rPr b="1" lang="en" sz="2000">
                <a:solidFill>
                  <a:srgbClr val="9900FF"/>
                </a:solidFill>
              </a:rPr>
              <a:t>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 G</a:t>
            </a:r>
            <a:r>
              <a:rPr b="1" lang="en" sz="2000"/>
              <a:t>		  			           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lang="en" sz="2000"/>
              <a:t>	  			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I’m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just</a:t>
            </a:r>
            <a:r>
              <a:rPr b="1" lang="en" sz="2000"/>
              <a:t> an ordinary demi-guy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87" name="Google Shape;2387;p2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3375" y="803587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8" name="Google Shape;2388;p2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8465" y="802923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9" name="Google Shape;2389;p2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50726" y="2854888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0" name="Google Shape;2390;p2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19300" y="2873035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394" name="Shape 2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" name="Google Shape;2395;p285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You’re Welcome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396" name="Google Shape;2396;p285"/>
          <p:cNvSpPr txBox="1"/>
          <p:nvPr>
            <p:ph idx="2" type="body"/>
          </p:nvPr>
        </p:nvSpPr>
        <p:spPr>
          <a:xfrm>
            <a:off x="311700" y="7132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 </a:t>
            </a:r>
            <a:r>
              <a:rPr b="1" lang="en" sz="2000">
                <a:solidFill>
                  <a:srgbClr val="00FF00"/>
                </a:solidFill>
              </a:rPr>
              <a:t>F						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 </a:t>
            </a:r>
            <a:r>
              <a:rPr b="1" lang="en" sz="2000">
                <a:highlight>
                  <a:srgbClr val="00FF00"/>
                </a:highlight>
              </a:rPr>
              <a:t>see</a:t>
            </a:r>
            <a:r>
              <a:rPr b="1" lang="en" sz="2000"/>
              <a:t> what’s happening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yeah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  				</a:t>
            </a:r>
            <a:r>
              <a:rPr b="1" lang="en" sz="2000"/>
              <a:t>    		        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lang="en" sz="2000"/>
              <a:t> 			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You’re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face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to face with greatness, and it’s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strange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FF00"/>
                </a:solidFill>
              </a:rPr>
              <a:t>                             F						   </a:t>
            </a:r>
            <a:r>
              <a:rPr b="1" lang="en" sz="2000">
                <a:solidFill>
                  <a:srgbClr val="FF0000"/>
                </a:solidFill>
              </a:rPr>
              <a:t>C	</a:t>
            </a:r>
            <a:r>
              <a:rPr b="1" lang="en" sz="2000"/>
              <a:t>	    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You don’t even </a:t>
            </a:r>
            <a:r>
              <a:rPr b="1" lang="en" sz="2000">
                <a:highlight>
                  <a:srgbClr val="00FF00"/>
                </a:highlight>
              </a:rPr>
              <a:t>know</a:t>
            </a:r>
            <a:r>
              <a:rPr b="1" lang="en" sz="2000"/>
              <a:t> how you feel it’s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adorable</a:t>
            </a:r>
            <a:r>
              <a:rPr b="1" lang="en" sz="2000"/>
              <a:t>!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           G</a:t>
            </a:r>
            <a:r>
              <a:rPr b="1" lang="en" sz="2000"/>
              <a:t>		  				    		   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lang="en" sz="2000"/>
              <a:t> 			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Well, it’s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nice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to see that humans never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change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97" name="Google Shape;2397;p2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3375" y="803587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8" name="Google Shape;2398;p2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8465" y="802923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9" name="Google Shape;2399;p2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50726" y="2854888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0" name="Google Shape;2400;p2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19300" y="2873035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404" name="Shape 2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" name="Google Shape;2405;p286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You’re Welcome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406" name="Google Shape;2406;p286"/>
          <p:cNvSpPr txBox="1"/>
          <p:nvPr>
            <p:ph idx="2" type="body"/>
          </p:nvPr>
        </p:nvSpPr>
        <p:spPr>
          <a:xfrm>
            <a:off x="311700" y="7132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      </a:t>
            </a:r>
            <a:r>
              <a:rPr b="1" lang="en" sz="2000">
                <a:solidFill>
                  <a:srgbClr val="00FF00"/>
                </a:solidFill>
              </a:rPr>
              <a:t>F		   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Open your </a:t>
            </a:r>
            <a:r>
              <a:rPr b="1" lang="en" sz="2000">
                <a:highlight>
                  <a:srgbClr val="00FF00"/>
                </a:highlight>
              </a:rPr>
              <a:t>eyes</a:t>
            </a:r>
            <a:r>
              <a:rPr b="1" lang="en" sz="2000"/>
              <a:t>, let’s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begin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       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  				</a:t>
            </a:r>
            <a:r>
              <a:rPr b="1" lang="en" sz="2000"/>
              <a:t>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lang="en" sz="2000"/>
              <a:t> 			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Yes, it’s really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me</a:t>
            </a:r>
            <a:r>
              <a:rPr b="1" lang="en" sz="2000"/>
              <a:t>, it’s Maui: breathe it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in</a:t>
            </a:r>
            <a:r>
              <a:rPr b="1" lang="en" sz="2000"/>
              <a:t>!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FF00"/>
                </a:solidFill>
              </a:rPr>
              <a:t>                        F			              </a:t>
            </a:r>
            <a:r>
              <a:rPr b="1" lang="en" sz="2000">
                <a:solidFill>
                  <a:srgbClr val="FF0000"/>
                </a:solidFill>
              </a:rPr>
              <a:t>C	</a:t>
            </a:r>
            <a:r>
              <a:rPr b="1" lang="en" sz="2000"/>
              <a:t>	    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 know it’s a </a:t>
            </a:r>
            <a:r>
              <a:rPr b="1" lang="en" sz="2000">
                <a:highlight>
                  <a:srgbClr val="00FF00"/>
                </a:highlight>
              </a:rPr>
              <a:t>lot</a:t>
            </a:r>
            <a:r>
              <a:rPr b="1" lang="en" sz="2000"/>
              <a:t>: the hair, the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bod</a:t>
            </a:r>
            <a:r>
              <a:rPr b="1" lang="en" sz="2000"/>
              <a:t>!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                  G</a:t>
            </a:r>
            <a:r>
              <a:rPr b="1" lang="en" sz="2000"/>
              <a:t>		  				    		    			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When you’re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staring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at a demigod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07" name="Google Shape;2407;p2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3375" y="803587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8" name="Google Shape;2408;p2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8465" y="802923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9" name="Google Shape;2409;p2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50726" y="2854888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0" name="Google Shape;2410;p28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19300" y="2873035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414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p287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You’re Welcome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416" name="Google Shape;2416;p287"/>
          <p:cNvSpPr txBox="1"/>
          <p:nvPr>
            <p:ph idx="2" type="body"/>
          </p:nvPr>
        </p:nvSpPr>
        <p:spPr>
          <a:xfrm>
            <a:off x="311700" y="7132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lang="en" sz="2000"/>
              <a:t> </a:t>
            </a:r>
            <a:r>
              <a:rPr b="1" lang="en" sz="2000">
                <a:solidFill>
                  <a:srgbClr val="FF0000"/>
                </a:solidFill>
              </a:rPr>
              <a:t>              </a:t>
            </a:r>
            <a:r>
              <a:rPr b="1" lang="en" sz="2000">
                <a:solidFill>
                  <a:srgbClr val="00FF00"/>
                </a:solidFill>
              </a:rPr>
              <a:t>F		   		    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What</a:t>
            </a:r>
            <a:r>
              <a:rPr b="1" lang="en" sz="2000"/>
              <a:t> can I </a:t>
            </a:r>
            <a:r>
              <a:rPr b="1" lang="en" sz="2000">
                <a:highlight>
                  <a:srgbClr val="00FF00"/>
                </a:highlight>
              </a:rPr>
              <a:t>say</a:t>
            </a:r>
            <a:r>
              <a:rPr b="1" lang="en" sz="2000"/>
              <a:t> except you’re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welcome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  			    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lang="en" sz="2000"/>
              <a:t>  			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For the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tides</a:t>
            </a:r>
            <a:r>
              <a:rPr b="1" lang="en" sz="2000"/>
              <a:t>, the sun, the sky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     </a:t>
            </a:r>
            <a:r>
              <a:rPr b="1" lang="en" sz="2000">
                <a:solidFill>
                  <a:srgbClr val="FF0000"/>
                </a:solidFill>
              </a:rPr>
              <a:t>          </a:t>
            </a:r>
            <a:r>
              <a:rPr b="1" lang="en" sz="2000">
                <a:solidFill>
                  <a:srgbClr val="00FF00"/>
                </a:solidFill>
              </a:rPr>
              <a:t>F		   		               </a:t>
            </a:r>
            <a:r>
              <a:rPr b="1" lang="en" sz="2000">
                <a:solidFill>
                  <a:srgbClr val="FF0000"/>
                </a:solidFill>
              </a:rPr>
              <a:t>C	</a:t>
            </a:r>
            <a:r>
              <a:rPr b="1" lang="en" sz="2000"/>
              <a:t>	    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Hey, it’s </a:t>
            </a:r>
            <a:r>
              <a:rPr b="1" lang="en" sz="2000">
                <a:highlight>
                  <a:srgbClr val="00FF00"/>
                </a:highlight>
              </a:rPr>
              <a:t>okay</a:t>
            </a:r>
            <a:r>
              <a:rPr b="1" lang="en" sz="2000"/>
              <a:t>,it’s okay, you’re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welcome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>
                <a:solidFill>
                  <a:srgbClr val="00FF00"/>
                </a:solidFill>
              </a:rPr>
              <a:t>                        F	</a:t>
            </a:r>
            <a:r>
              <a:rPr b="1" lang="en" sz="2000">
                <a:solidFill>
                  <a:srgbClr val="9900FF"/>
                </a:solidFill>
              </a:rPr>
              <a:t>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 G</a:t>
            </a:r>
            <a:r>
              <a:rPr b="1" lang="en" sz="2000"/>
              <a:t>		  			           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lang="en" sz="2000"/>
              <a:t>	  			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I’m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just</a:t>
            </a:r>
            <a:r>
              <a:rPr b="1" lang="en" sz="2000"/>
              <a:t> an ordinary demi-guy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17" name="Google Shape;2417;p2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3375" y="803587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8" name="Google Shape;2418;p2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8465" y="802923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9" name="Google Shape;2419;p2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50726" y="2854888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0" name="Google Shape;2420;p28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19300" y="2873035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424" name="Shape 2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5" name="Google Shape;2425;p288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You’re Welcome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426" name="Google Shape;2426;p288"/>
          <p:cNvSpPr txBox="1"/>
          <p:nvPr>
            <p:ph idx="2" type="body"/>
          </p:nvPr>
        </p:nvSpPr>
        <p:spPr>
          <a:xfrm>
            <a:off x="311700" y="7132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                      </a:t>
            </a:r>
            <a:r>
              <a:rPr b="1" lang="en" sz="2000">
                <a:solidFill>
                  <a:srgbClr val="00FF00"/>
                </a:solidFill>
              </a:rPr>
              <a:t>F		   					 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Hey! What has two </a:t>
            </a:r>
            <a:r>
              <a:rPr b="1" lang="en" sz="2000">
                <a:highlight>
                  <a:srgbClr val="00FF00"/>
                </a:highlight>
              </a:rPr>
              <a:t>thumbs</a:t>
            </a:r>
            <a:r>
              <a:rPr b="1" lang="en" sz="2000"/>
              <a:t> and pulled up the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sky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                             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  				</a:t>
            </a:r>
            <a:r>
              <a:rPr b="1" lang="en" sz="2000"/>
              <a:t>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When you were waddling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ye</a:t>
            </a:r>
            <a:r>
              <a:rPr b="1" lang="en" sz="2000"/>
              <a:t> high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This guy!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FF00"/>
                </a:solidFill>
              </a:rPr>
              <a:t>                 </a:t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27" name="Google Shape;2427;p2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3375" y="803587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8" name="Google Shape;2428;p2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8465" y="802923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9" name="Google Shape;2429;p2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2175" y="2873035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433" name="Shape 2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" name="Google Shape;2434;p289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You’re Welcome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435" name="Google Shape;2435;p289"/>
          <p:cNvSpPr txBox="1"/>
          <p:nvPr>
            <p:ph idx="2" type="body"/>
          </p:nvPr>
        </p:nvSpPr>
        <p:spPr>
          <a:xfrm>
            <a:off x="311700" y="7132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lang="en" sz="2000"/>
              <a:t> </a:t>
            </a:r>
            <a:r>
              <a:rPr b="1" lang="en" sz="2000">
                <a:solidFill>
                  <a:srgbClr val="FF0000"/>
                </a:solidFill>
              </a:rPr>
              <a:t>                                </a:t>
            </a:r>
            <a:r>
              <a:rPr b="1" lang="en" sz="2000">
                <a:solidFill>
                  <a:srgbClr val="00FF00"/>
                </a:solidFill>
              </a:rPr>
              <a:t>F		   		   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When</a:t>
            </a:r>
            <a:r>
              <a:rPr b="1" lang="en" sz="2000"/>
              <a:t> the nights got </a:t>
            </a:r>
            <a:r>
              <a:rPr b="1" lang="en" sz="2000">
                <a:highlight>
                  <a:srgbClr val="00FF00"/>
                </a:highlight>
              </a:rPr>
              <a:t>cold</a:t>
            </a:r>
            <a:r>
              <a:rPr b="1" lang="en" sz="2000"/>
              <a:t>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                          C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Who stole you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fire</a:t>
            </a:r>
            <a:r>
              <a:rPr b="1" lang="en" sz="2000"/>
              <a:t> from down below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 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  			       	</a:t>
            </a:r>
            <a:r>
              <a:rPr b="1" lang="en" sz="2000"/>
              <a:t>  			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You’re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looking</a:t>
            </a:r>
            <a:r>
              <a:rPr b="1" lang="en" sz="2000"/>
              <a:t> at him, yo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36" name="Google Shape;2436;p2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3375" y="803587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7" name="Google Shape;2437;p2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8465" y="802923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8" name="Google Shape;2438;p2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50726" y="2854888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9" name="Google Shape;2439;p28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19300" y="2873035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92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Shake It Off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503" name="Google Shape;503;p92"/>
          <p:cNvSpPr txBox="1"/>
          <p:nvPr>
            <p:ph idx="2" type="body"/>
          </p:nvPr>
        </p:nvSpPr>
        <p:spPr>
          <a:xfrm>
            <a:off x="311700" y="6370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lang="en" sz="2000"/>
              <a:t>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But I keep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cruisin’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			        	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     		        			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Can’t stop, won’t stop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movin’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					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It’s like I got this mus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ic</a:t>
            </a:r>
            <a:r>
              <a:rPr b="1" lang="en" sz="2000"/>
              <a:t> in my mind,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sayin’ it’s gonna be alright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 </a:t>
            </a:r>
            <a:r>
              <a:rPr b="1" lang="en" sz="2000"/>
              <a:t> 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04" name="Google Shape;504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8425" y="281492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5439" y="900725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46675" y="2811885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443" name="Shape 2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4" name="Google Shape;2444;p290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You’re Welcome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445" name="Google Shape;2445;p290"/>
          <p:cNvSpPr txBox="1"/>
          <p:nvPr>
            <p:ph idx="2" type="body"/>
          </p:nvPr>
        </p:nvSpPr>
        <p:spPr>
          <a:xfrm>
            <a:off x="311700" y="7132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lang="en" sz="2000"/>
              <a:t> </a:t>
            </a:r>
            <a:r>
              <a:rPr b="1" lang="en" sz="2000">
                <a:solidFill>
                  <a:srgbClr val="FF0000"/>
                </a:solidFill>
              </a:rPr>
              <a:t>           </a:t>
            </a:r>
            <a:r>
              <a:rPr b="1" lang="en" sz="2000">
                <a:solidFill>
                  <a:srgbClr val="00FF00"/>
                </a:solidFill>
              </a:rPr>
              <a:t>F		   	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>
                <a:solidFill>
                  <a:srgbClr val="00FF00"/>
                </a:solidFill>
              </a:rPr>
              <a:t>   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Oh</a:t>
            </a:r>
            <a:r>
              <a:rPr b="1" lang="en" sz="2000"/>
              <a:t>, also I </a:t>
            </a:r>
            <a:r>
              <a:rPr b="1" lang="en" sz="2000">
                <a:highlight>
                  <a:srgbClr val="00FF00"/>
                </a:highlight>
              </a:rPr>
              <a:t>lasso’d</a:t>
            </a:r>
            <a:r>
              <a:rPr b="1" lang="en" sz="2000"/>
              <a:t> the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sun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You’re welcome!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 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  			       	</a:t>
            </a:r>
            <a:r>
              <a:rPr b="1" lang="en" sz="2000"/>
              <a:t>  	 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lang="en" sz="2000"/>
              <a:t>	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To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stretch</a:t>
            </a:r>
            <a:r>
              <a:rPr b="1" lang="en" sz="2000"/>
              <a:t> your days and bring you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fun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46" name="Google Shape;2446;p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3375" y="803587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7" name="Google Shape;2447;p2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8465" y="802923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8" name="Google Shape;2448;p2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50726" y="2854888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9" name="Google Shape;2449;p29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19300" y="2873035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453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p291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You’re Welcome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455" name="Google Shape;2455;p291"/>
          <p:cNvSpPr txBox="1"/>
          <p:nvPr>
            <p:ph idx="2" type="body"/>
          </p:nvPr>
        </p:nvSpPr>
        <p:spPr>
          <a:xfrm>
            <a:off x="311700" y="7132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          </a:t>
            </a:r>
            <a:r>
              <a:rPr b="1" lang="en" sz="2000">
                <a:solidFill>
                  <a:srgbClr val="00FF00"/>
                </a:solidFill>
              </a:rPr>
              <a:t>F		   	         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Also I </a:t>
            </a:r>
            <a:r>
              <a:rPr b="1" lang="en" sz="2000">
                <a:highlight>
                  <a:srgbClr val="00FF00"/>
                </a:highlight>
              </a:rPr>
              <a:t>harnessed</a:t>
            </a:r>
            <a:r>
              <a:rPr b="1" lang="en" sz="2000"/>
              <a:t> the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breeze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You’re welcome!</a:t>
            </a:r>
            <a:endParaRPr b="1" sz="2000">
              <a:solidFill>
                <a:schemeClr val="lt1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chemeClr val="lt1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  				</a:t>
            </a:r>
            <a:r>
              <a:rPr b="1" lang="en" sz="2000"/>
              <a:t>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To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fill</a:t>
            </a:r>
            <a:r>
              <a:rPr b="1" lang="en" sz="2000"/>
              <a:t> your sails and shake your trees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FF00"/>
                </a:solidFill>
              </a:rPr>
              <a:t>                 </a:t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56" name="Google Shape;2456;p2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3375" y="803587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7" name="Google Shape;2457;p2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8465" y="802923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8" name="Google Shape;2458;p2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0825" y="2809360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462" name="Shape 2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3" name="Google Shape;2463;p292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You’re Welcome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464" name="Google Shape;2464;p292"/>
          <p:cNvSpPr txBox="1"/>
          <p:nvPr>
            <p:ph idx="2" type="body"/>
          </p:nvPr>
        </p:nvSpPr>
        <p:spPr>
          <a:xfrm>
            <a:off x="311700" y="7132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lang="en" sz="2000"/>
              <a:t> </a:t>
            </a:r>
            <a:r>
              <a:rPr b="1" lang="en" sz="2000">
                <a:solidFill>
                  <a:srgbClr val="FF0000"/>
                </a:solidFill>
              </a:rPr>
              <a:t>                   </a:t>
            </a:r>
            <a:r>
              <a:rPr b="1" lang="en" sz="2000">
                <a:solidFill>
                  <a:srgbClr val="00FF00"/>
                </a:solidFill>
              </a:rPr>
              <a:t>F		   		  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So</a:t>
            </a:r>
            <a:r>
              <a:rPr b="1" lang="en" sz="2000"/>
              <a:t> what can I </a:t>
            </a:r>
            <a:r>
              <a:rPr b="1" lang="en" sz="2000">
                <a:highlight>
                  <a:srgbClr val="00FF00"/>
                </a:highlight>
              </a:rPr>
              <a:t>say</a:t>
            </a:r>
            <a:r>
              <a:rPr b="1" lang="en" sz="2000"/>
              <a:t> except you’re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welcome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  			                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lang="en" sz="2000"/>
              <a:t>  			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For the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islands</a:t>
            </a:r>
            <a:r>
              <a:rPr b="1" lang="en" sz="2000"/>
              <a:t> I pulled from the sea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     </a:t>
            </a:r>
            <a:r>
              <a:rPr b="1" lang="en" sz="2000">
                <a:solidFill>
                  <a:srgbClr val="FF0000"/>
                </a:solidFill>
              </a:rPr>
              <a:t>                               </a:t>
            </a:r>
            <a:r>
              <a:rPr b="1" lang="en" sz="2000">
                <a:solidFill>
                  <a:srgbClr val="00FF00"/>
                </a:solidFill>
              </a:rPr>
              <a:t>F		   		              </a:t>
            </a:r>
            <a:r>
              <a:rPr b="1" lang="en" sz="2000">
                <a:solidFill>
                  <a:srgbClr val="FF0000"/>
                </a:solidFill>
              </a:rPr>
              <a:t>C 	</a:t>
            </a:r>
            <a:r>
              <a:rPr b="1" lang="en" sz="2000"/>
              <a:t>	    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There’s no need to </a:t>
            </a:r>
            <a:r>
              <a:rPr b="1" lang="en" sz="2000">
                <a:highlight>
                  <a:srgbClr val="00FF00"/>
                </a:highlight>
              </a:rPr>
              <a:t>pray</a:t>
            </a:r>
            <a:r>
              <a:rPr b="1" lang="en" sz="2000"/>
              <a:t>,it’s okay, you’re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welcome</a:t>
            </a:r>
            <a:r>
              <a:rPr b="1" lang="en" sz="2000"/>
              <a:t>!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>
                <a:solidFill>
                  <a:srgbClr val="00FF00"/>
                </a:solidFill>
              </a:rPr>
              <a:t>                      	</a:t>
            </a:r>
            <a:r>
              <a:rPr b="1" lang="en" sz="2000">
                <a:solidFill>
                  <a:srgbClr val="9900FF"/>
                </a:solidFill>
              </a:rPr>
              <a:t>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65" name="Google Shape;2465;p2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3375" y="803587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6" name="Google Shape;2466;p2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8475" y="2877250"/>
            <a:ext cx="972576" cy="1717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7" name="Google Shape;2467;p2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38465" y="802923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8" name="Google Shape;2468;p29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50726" y="2854888"/>
            <a:ext cx="997899" cy="1762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472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Google Shape;2473;p293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You’re Welcome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474" name="Google Shape;2474;p293"/>
          <p:cNvSpPr txBox="1"/>
          <p:nvPr>
            <p:ph idx="2" type="body"/>
          </p:nvPr>
        </p:nvSpPr>
        <p:spPr>
          <a:xfrm>
            <a:off x="311700" y="7132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G                                                    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lang="en" sz="2000"/>
              <a:t> </a:t>
            </a:r>
            <a:r>
              <a:rPr b="1" lang="en" sz="2000">
                <a:solidFill>
                  <a:srgbClr val="FF0000"/>
                </a:solidFill>
              </a:rPr>
              <a:t>                  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guess</a:t>
            </a:r>
            <a:r>
              <a:rPr b="1" lang="en" sz="2000"/>
              <a:t> it’s just my way of being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me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  	</a:t>
            </a:r>
            <a:r>
              <a:rPr b="1" lang="en" sz="2000"/>
              <a:t>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</a:t>
            </a:r>
            <a:r>
              <a:rPr b="1" lang="en" sz="2000"/>
              <a:t>  			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You’re </a:t>
            </a:r>
            <a:r>
              <a:rPr b="1" lang="en" sz="2000">
                <a:highlight>
                  <a:srgbClr val="00FF00"/>
                </a:highlight>
              </a:rPr>
              <a:t>welcome</a:t>
            </a:r>
            <a:r>
              <a:rPr b="1" lang="en" sz="2000"/>
              <a:t>, you’re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welcome</a:t>
            </a:r>
            <a:r>
              <a:rPr b="1" lang="en" sz="2000"/>
              <a:t>!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Well</a:t>
            </a:r>
            <a:r>
              <a:rPr b="1" lang="en" sz="2000"/>
              <a:t> come to think of it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FF00"/>
                </a:solidFill>
              </a:rPr>
              <a:t>             	</a:t>
            </a:r>
            <a:r>
              <a:rPr b="1" lang="en" sz="2000">
                <a:solidFill>
                  <a:srgbClr val="9900FF"/>
                </a:solidFill>
              </a:rPr>
              <a:t>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75" name="Google Shape;2475;p2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3375" y="803587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6" name="Google Shape;2476;p2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8465" y="802923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7" name="Google Shape;2477;p2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50726" y="2854888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8" name="Google Shape;2478;p29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19300" y="2873035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482" name="Shape 2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3" name="Google Shape;2483;p294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You’re Welcome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484" name="Google Shape;2484;p294"/>
          <p:cNvSpPr txBox="1"/>
          <p:nvPr>
            <p:ph idx="2" type="body"/>
          </p:nvPr>
        </p:nvSpPr>
        <p:spPr>
          <a:xfrm>
            <a:off x="311700" y="7132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lang="en" sz="2000"/>
              <a:t> </a:t>
            </a:r>
            <a:r>
              <a:rPr b="1" lang="en" sz="2000">
                <a:solidFill>
                  <a:srgbClr val="FF0000"/>
                </a:solidFill>
              </a:rPr>
              <a:t>                  </a:t>
            </a:r>
            <a:r>
              <a:rPr b="1" lang="en" sz="2000">
                <a:solidFill>
                  <a:srgbClr val="00FF00"/>
                </a:solidFill>
              </a:rPr>
              <a:t>		   		 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Kid</a:t>
            </a:r>
            <a:r>
              <a:rPr b="1" lang="en" sz="2000"/>
              <a:t> honestly I can go on and on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highlight>
                  <a:srgbClr val="00FF00"/>
                </a:highlight>
              </a:rPr>
              <a:t>I</a:t>
            </a:r>
            <a:r>
              <a:rPr b="1" lang="en" sz="2000"/>
              <a:t> can explain every natural phenomenon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The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/>
              <a:t>tide, the grass, the ground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  			                  	</a:t>
            </a:r>
            <a:r>
              <a:rPr b="1" lang="en" sz="2000"/>
              <a:t>  			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Oh</a:t>
            </a:r>
            <a:r>
              <a:rPr b="1" lang="en" sz="2000"/>
              <a:t> that was Maui just messing around </a:t>
            </a:r>
            <a:r>
              <a:rPr b="1" lang="en" sz="2000">
                <a:solidFill>
                  <a:srgbClr val="00FF00"/>
                </a:solidFill>
              </a:rPr>
              <a:t>                      	</a:t>
            </a:r>
            <a:r>
              <a:rPr b="1" lang="en" sz="2000">
                <a:solidFill>
                  <a:srgbClr val="9900FF"/>
                </a:solidFill>
              </a:rPr>
              <a:t>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85" name="Google Shape;2485;p2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3375" y="803587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6" name="Google Shape;2486;p2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8465" y="802923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7" name="Google Shape;2487;p2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50726" y="2854888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8" name="Google Shape;2488;p29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19300" y="2873035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492" name="Shape 2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3" name="Google Shape;2493;p295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You’re Welcome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494" name="Google Shape;2494;p295"/>
          <p:cNvSpPr txBox="1"/>
          <p:nvPr>
            <p:ph idx="2" type="body"/>
          </p:nvPr>
        </p:nvSpPr>
        <p:spPr>
          <a:xfrm>
            <a:off x="311700" y="7132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lang="en" sz="2000"/>
              <a:t> </a:t>
            </a:r>
            <a:r>
              <a:rPr b="1" lang="en" sz="2000">
                <a:solidFill>
                  <a:srgbClr val="FF0000"/>
                </a:solidFill>
              </a:rPr>
              <a:t>                  </a:t>
            </a:r>
            <a:r>
              <a:rPr b="1" lang="en" sz="2000">
                <a:solidFill>
                  <a:srgbClr val="00FF00"/>
                </a:solidFill>
              </a:rPr>
              <a:t>		   		 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I</a:t>
            </a:r>
            <a:r>
              <a:rPr b="1" lang="en" sz="2000"/>
              <a:t> killed an eel, I buried its guts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highlight>
                  <a:srgbClr val="00FF00"/>
                </a:highlight>
              </a:rPr>
              <a:t>Sprouted</a:t>
            </a:r>
            <a:r>
              <a:rPr b="1" lang="en" sz="2000"/>
              <a:t> a tree now you’ve got coconuts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What’s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/>
              <a:t>the lesson? What is the takeaway?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  			                  	</a:t>
            </a:r>
            <a:r>
              <a:rPr b="1" lang="en" sz="2000"/>
              <a:t>  			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Don’t</a:t>
            </a:r>
            <a:r>
              <a:rPr b="1" lang="en" sz="2000"/>
              <a:t> mess with Maui when he’s on the breakaway </a:t>
            </a:r>
            <a:r>
              <a:rPr b="1" lang="en" sz="2000">
                <a:solidFill>
                  <a:srgbClr val="00FF00"/>
                </a:solidFill>
              </a:rPr>
              <a:t>                      	</a:t>
            </a:r>
            <a:r>
              <a:rPr b="1" lang="en" sz="2000">
                <a:solidFill>
                  <a:srgbClr val="9900FF"/>
                </a:solidFill>
              </a:rPr>
              <a:t>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95" name="Google Shape;2495;p2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3375" y="803587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6" name="Google Shape;2496;p2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8465" y="802923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7" name="Google Shape;2497;p2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50726" y="2854888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8" name="Google Shape;2498;p29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19300" y="2873035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502" name="Shape 2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3" name="Google Shape;2503;p296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You’re Welcome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504" name="Google Shape;2504;p296"/>
          <p:cNvSpPr txBox="1"/>
          <p:nvPr>
            <p:ph idx="2" type="body"/>
          </p:nvPr>
        </p:nvSpPr>
        <p:spPr>
          <a:xfrm>
            <a:off x="311700" y="7132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lang="en" sz="2000"/>
              <a:t> </a:t>
            </a:r>
            <a:r>
              <a:rPr b="1" lang="en" sz="2000">
                <a:solidFill>
                  <a:srgbClr val="FF0000"/>
                </a:solidFill>
              </a:rPr>
              <a:t>                  </a:t>
            </a:r>
            <a:r>
              <a:rPr b="1" lang="en" sz="2000">
                <a:solidFill>
                  <a:srgbClr val="00FF00"/>
                </a:solidFill>
              </a:rPr>
              <a:t>		   		 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And</a:t>
            </a:r>
            <a:r>
              <a:rPr b="1" lang="en" sz="2000"/>
              <a:t> the tapestry here in my skin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highlight>
                  <a:srgbClr val="00FF00"/>
                </a:highlight>
              </a:rPr>
              <a:t>Is</a:t>
            </a:r>
            <a:r>
              <a:rPr b="1" lang="en" sz="2000"/>
              <a:t> a map of the victories I win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Look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/>
              <a:t>where I’ve been, I make everything happen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lang="en" sz="2000"/>
              <a:t> </a:t>
            </a:r>
            <a:r>
              <a:rPr b="1" lang="en" sz="2000">
                <a:solidFill>
                  <a:srgbClr val="FF0000"/>
                </a:solidFill>
              </a:rPr>
              <a:t>                  </a:t>
            </a:r>
            <a:r>
              <a:rPr b="1" lang="en" sz="2000">
                <a:solidFill>
                  <a:srgbClr val="00FF00"/>
                </a:solidFill>
              </a:rPr>
              <a:t>		   		    </a:t>
            </a:r>
            <a:r>
              <a:rPr b="1" lang="en" sz="2000">
                <a:solidFill>
                  <a:srgbClr val="FF0000"/>
                </a:solidFill>
              </a:rPr>
              <a:t>	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/>
              <a:t>	   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Look</a:t>
            </a:r>
            <a:r>
              <a:rPr b="1" lang="en" sz="2000"/>
              <a:t> at that mean mini Maui </a:t>
            </a:r>
            <a:r>
              <a:rPr b="1" lang="en" sz="2000">
                <a:highlight>
                  <a:srgbClr val="00FF00"/>
                </a:highlight>
              </a:rPr>
              <a:t>just</a:t>
            </a:r>
            <a:r>
              <a:rPr b="1" lang="en" sz="2000"/>
              <a:t> tippity tappin’ </a:t>
            </a:r>
            <a:r>
              <a:rPr b="1" lang="en" sz="2000">
                <a:solidFill>
                  <a:srgbClr val="00FF00"/>
                </a:solidFill>
              </a:rPr>
              <a:t>                      	</a:t>
            </a:r>
            <a:r>
              <a:rPr b="1" lang="en" sz="2000">
                <a:solidFill>
                  <a:srgbClr val="9900FF"/>
                </a:solidFill>
              </a:rPr>
              <a:t>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05" name="Google Shape;2505;p2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3375" y="803587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6" name="Google Shape;2506;p2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8465" y="802923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7" name="Google Shape;2507;p2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7326" y="2854888"/>
            <a:ext cx="997899" cy="1762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511" name="Shape 2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2" name="Google Shape;2512;p297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You’re Welcome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513" name="Google Shape;2513;p297"/>
          <p:cNvSpPr txBox="1"/>
          <p:nvPr>
            <p:ph idx="2" type="body"/>
          </p:nvPr>
        </p:nvSpPr>
        <p:spPr>
          <a:xfrm>
            <a:off x="311700" y="7132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lang="en" sz="2000"/>
              <a:t> </a:t>
            </a:r>
            <a:r>
              <a:rPr b="1" lang="en" sz="2000">
                <a:solidFill>
                  <a:srgbClr val="FF0000"/>
                </a:solidFill>
              </a:rPr>
              <a:t>                  </a:t>
            </a:r>
            <a:r>
              <a:rPr b="1" lang="en" sz="2000">
                <a:solidFill>
                  <a:srgbClr val="00FF00"/>
                </a:solidFill>
              </a:rPr>
              <a:t>F		   		       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Well</a:t>
            </a:r>
            <a:r>
              <a:rPr b="1" lang="en" sz="2000"/>
              <a:t> anyway </a:t>
            </a:r>
            <a:r>
              <a:rPr b="1" lang="en" sz="2000">
                <a:highlight>
                  <a:srgbClr val="00FF00"/>
                </a:highlight>
              </a:rPr>
              <a:t>let</a:t>
            </a:r>
            <a:r>
              <a:rPr b="1" lang="en" sz="2000"/>
              <a:t> me say you’re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welcome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  			   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lang="en" sz="2000"/>
              <a:t>  			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For the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wonderful</a:t>
            </a:r>
            <a:r>
              <a:rPr b="1" lang="en" sz="2000"/>
              <a:t> world you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know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     </a:t>
            </a:r>
            <a:r>
              <a:rPr b="1" lang="en" sz="2000">
                <a:solidFill>
                  <a:srgbClr val="FF0000"/>
                </a:solidFill>
              </a:rPr>
              <a:t>         </a:t>
            </a:r>
            <a:r>
              <a:rPr b="1" lang="en" sz="2000">
                <a:solidFill>
                  <a:srgbClr val="00FF00"/>
                </a:solidFill>
              </a:rPr>
              <a:t>F		   		              </a:t>
            </a:r>
            <a:r>
              <a:rPr b="1" lang="en" sz="2000">
                <a:solidFill>
                  <a:srgbClr val="FF0000"/>
                </a:solidFill>
              </a:rPr>
              <a:t>C 	</a:t>
            </a:r>
            <a:r>
              <a:rPr b="1" lang="en" sz="2000"/>
              <a:t>	    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Hey it’s </a:t>
            </a:r>
            <a:r>
              <a:rPr b="1" lang="en" sz="2000">
                <a:highlight>
                  <a:srgbClr val="00FF00"/>
                </a:highlight>
              </a:rPr>
              <a:t>okay</a:t>
            </a:r>
            <a:r>
              <a:rPr b="1" lang="en" sz="2000"/>
              <a:t>,it’s okay, you’re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welcome</a:t>
            </a:r>
            <a:r>
              <a:rPr b="1" lang="en" sz="2000"/>
              <a:t>!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>
                <a:solidFill>
                  <a:srgbClr val="00FF00"/>
                </a:solidFill>
              </a:rPr>
              <a:t>                      	</a:t>
            </a:r>
            <a:r>
              <a:rPr b="1" lang="en" sz="2000">
                <a:solidFill>
                  <a:srgbClr val="9900FF"/>
                </a:solidFill>
              </a:rPr>
              <a:t>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</a:t>
            </a:r>
            <a:endParaRPr b="1" sz="20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   G</a:t>
            </a:r>
            <a:r>
              <a:rPr b="1" lang="en" sz="2000"/>
              <a:t>		  			              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lang="en" sz="2000"/>
              <a:t>	  			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Well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come</a:t>
            </a:r>
            <a:r>
              <a:rPr b="1" lang="en" sz="2000"/>
              <a:t> to think of it, I gotta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go</a:t>
            </a:r>
            <a:r>
              <a:rPr b="1" lang="en" sz="2000"/>
              <a:t>!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14" name="Google Shape;2514;p2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3375" y="803587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5" name="Google Shape;2515;p2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8465" y="802923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6" name="Google Shape;2516;p2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50726" y="2854888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7" name="Google Shape;2517;p29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19300" y="2873035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52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" name="Google Shape;2522;p298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You’re Welcome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523" name="Google Shape;2523;p298"/>
          <p:cNvSpPr txBox="1"/>
          <p:nvPr>
            <p:ph idx="2" type="body"/>
          </p:nvPr>
        </p:nvSpPr>
        <p:spPr>
          <a:xfrm>
            <a:off x="311700" y="7132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      </a:t>
            </a:r>
            <a:r>
              <a:rPr b="1" lang="en" sz="2000"/>
              <a:t> </a:t>
            </a:r>
            <a:r>
              <a:rPr b="1" lang="en" sz="2000">
                <a:solidFill>
                  <a:srgbClr val="FF0000"/>
                </a:solidFill>
              </a:rPr>
              <a:t>                  </a:t>
            </a:r>
            <a:r>
              <a:rPr b="1" lang="en" sz="2000">
                <a:solidFill>
                  <a:srgbClr val="00FF00"/>
                </a:solidFill>
              </a:rPr>
              <a:t>F		   		      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Hey it’s your </a:t>
            </a:r>
            <a:r>
              <a:rPr b="1" lang="en" sz="2000">
                <a:highlight>
                  <a:srgbClr val="00FF00"/>
                </a:highlight>
              </a:rPr>
              <a:t>day</a:t>
            </a:r>
            <a:r>
              <a:rPr b="1" lang="en" sz="2000"/>
              <a:t> to say you’re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welcome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  			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lang="en" sz="2000"/>
              <a:t>  			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‘Cause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I’m</a:t>
            </a:r>
            <a:r>
              <a:rPr b="1" lang="en" sz="2000"/>
              <a:t> gonna need that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boat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     </a:t>
            </a:r>
            <a:r>
              <a:rPr b="1" lang="en" sz="2000">
                <a:solidFill>
                  <a:srgbClr val="FF0000"/>
                </a:solidFill>
              </a:rPr>
              <a:t>               </a:t>
            </a:r>
            <a:r>
              <a:rPr b="1" lang="en" sz="2000">
                <a:solidFill>
                  <a:srgbClr val="00FF00"/>
                </a:solidFill>
              </a:rPr>
              <a:t>F		   		        </a:t>
            </a:r>
            <a:r>
              <a:rPr b="1" lang="en" sz="2000">
                <a:solidFill>
                  <a:srgbClr val="FF0000"/>
                </a:solidFill>
              </a:rPr>
              <a:t>C 	</a:t>
            </a:r>
            <a:r>
              <a:rPr b="1" lang="en" sz="2000"/>
              <a:t>	    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I’m sailing </a:t>
            </a:r>
            <a:r>
              <a:rPr b="1" lang="en" sz="2000">
                <a:highlight>
                  <a:srgbClr val="00FF00"/>
                </a:highlight>
              </a:rPr>
              <a:t>away</a:t>
            </a:r>
            <a:r>
              <a:rPr b="1" lang="en" sz="2000"/>
              <a:t>,away, you’re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welcome</a:t>
            </a:r>
            <a:r>
              <a:rPr b="1" lang="en" sz="2000"/>
              <a:t>!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>
                <a:solidFill>
                  <a:srgbClr val="00FF00"/>
                </a:solidFill>
              </a:rPr>
              <a:t>                      	</a:t>
            </a:r>
            <a:r>
              <a:rPr b="1" lang="en" sz="2000">
                <a:solidFill>
                  <a:srgbClr val="9900FF"/>
                </a:solidFill>
              </a:rPr>
              <a:t>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</a:t>
            </a:r>
            <a:endParaRPr b="1" sz="20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       G</a:t>
            </a:r>
            <a:r>
              <a:rPr b="1" lang="en" sz="2000"/>
              <a:t>		  			           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lang="en" sz="2000"/>
              <a:t>	  			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‘Cause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Maui</a:t>
            </a:r>
            <a:r>
              <a:rPr b="1" lang="en" sz="2000"/>
              <a:t> can do anything but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float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24" name="Google Shape;2524;p2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3375" y="803587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5" name="Google Shape;2525;p2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8465" y="802923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6" name="Google Shape;2526;p2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50726" y="2854888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7" name="Google Shape;2527;p29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19300" y="2873035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531" name="Shape 2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2" name="Google Shape;2532;p299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You’re Welcome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533" name="Google Shape;2533;p299"/>
          <p:cNvSpPr txBox="1"/>
          <p:nvPr>
            <p:ph idx="2" type="body"/>
          </p:nvPr>
        </p:nvSpPr>
        <p:spPr>
          <a:xfrm>
            <a:off x="311700" y="7132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      </a:t>
            </a:r>
            <a:r>
              <a:rPr b="1" lang="en" sz="2000"/>
              <a:t> </a:t>
            </a:r>
            <a:r>
              <a:rPr b="1" lang="en" sz="2000">
                <a:solidFill>
                  <a:srgbClr val="FF0000"/>
                </a:solidFill>
              </a:rPr>
              <a:t>      </a:t>
            </a:r>
            <a:r>
              <a:rPr b="1" lang="en" sz="2000">
                <a:solidFill>
                  <a:srgbClr val="00FF00"/>
                </a:solidFill>
              </a:rPr>
              <a:t>F		   		 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You’re </a:t>
            </a:r>
            <a:r>
              <a:rPr b="1" lang="en" sz="2000">
                <a:highlight>
                  <a:srgbClr val="00FF00"/>
                </a:highlight>
              </a:rPr>
              <a:t>welcome</a:t>
            </a:r>
            <a:r>
              <a:rPr b="1" lang="en" sz="2000"/>
              <a:t>, you’re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welcome</a:t>
            </a:r>
            <a:r>
              <a:rPr b="1" lang="en" sz="2000"/>
              <a:t>!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       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And thank you!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34" name="Google Shape;2534;p2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3375" y="803587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5" name="Google Shape;2535;p2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8465" y="802923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6" name="Google Shape;2536;p2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0375" y="1992738"/>
            <a:ext cx="831300" cy="8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7" name="Google Shape;2537;p29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4725" y="125400"/>
            <a:ext cx="559115" cy="52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8" name="Google Shape;2538;p299"/>
          <p:cNvSpPr txBox="1"/>
          <p:nvPr/>
        </p:nvSpPr>
        <p:spPr>
          <a:xfrm>
            <a:off x="88125" y="594450"/>
            <a:ext cx="6723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hlinkClick/>
              </a:rPr>
              <a:t>Home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93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Shake It Off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512" name="Google Shape;512;p93"/>
          <p:cNvSpPr txBox="1"/>
          <p:nvPr>
            <p:ph idx="2" type="body"/>
          </p:nvPr>
        </p:nvSpPr>
        <p:spPr>
          <a:xfrm>
            <a:off x="311700" y="6370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lang="en" sz="2000"/>
              <a:t>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Cause the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players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/>
              <a:t>gonna play, play, play, play, play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r>
              <a:rPr b="1" lang="en" sz="2000"/>
              <a:t>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     		        			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And the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haters</a:t>
            </a:r>
            <a:r>
              <a:rPr b="1" lang="en" sz="2000"/>
              <a:t> gonna hate, hate, hate, hate, hate baby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	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I’m just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gonna</a:t>
            </a:r>
            <a:r>
              <a:rPr b="1" lang="en" sz="2000"/>
              <a:t> shake, shake, shake, shake, shake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Shake it off, I shake it off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 </a:t>
            </a:r>
            <a:r>
              <a:rPr b="1" lang="en" sz="2000"/>
              <a:t> 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13" name="Google Shape;513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8425" y="281492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5439" y="900725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46675" y="2811885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2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3" name="Google Shape;2543;p300"/>
          <p:cNvSpPr txBox="1"/>
          <p:nvPr/>
        </p:nvSpPr>
        <p:spPr>
          <a:xfrm>
            <a:off x="1361875" y="498525"/>
            <a:ext cx="6918900" cy="23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 u="sng"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Viva La Vida</a:t>
            </a:r>
            <a:endParaRPr b="1" sz="7200" u="sng"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-Coldplay</a:t>
            </a:r>
            <a:endParaRPr sz="2800"/>
          </a:p>
        </p:txBody>
      </p:sp>
      <p:pic>
        <p:nvPicPr>
          <p:cNvPr id="2544" name="Google Shape;2544;p3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9560" y="2596242"/>
            <a:ext cx="1302950" cy="2305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5" name="Google Shape;2545;p3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12374" y="2593049"/>
            <a:ext cx="1302951" cy="2312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6" name="Google Shape;2546;p3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87851" y="2597163"/>
            <a:ext cx="1302950" cy="230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7" name="Google Shape;2547;p30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63331" y="2555200"/>
            <a:ext cx="1352224" cy="2387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551" name="Shape 2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2" name="Google Shape;2552;p3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4501" y="1928375"/>
            <a:ext cx="1302950" cy="230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3" name="Google Shape;2553;p3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710" y="1927467"/>
            <a:ext cx="1302950" cy="2305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4" name="Google Shape;2554;p3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63331" y="1886425"/>
            <a:ext cx="1352224" cy="238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5" name="Google Shape;2555;p3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36699" y="1924262"/>
            <a:ext cx="1302951" cy="2312191"/>
          </a:xfrm>
          <a:prstGeom prst="rect">
            <a:avLst/>
          </a:prstGeom>
          <a:noFill/>
          <a:ln>
            <a:noFill/>
          </a:ln>
        </p:spPr>
      </p:pic>
      <p:sp>
        <p:nvSpPr>
          <p:cNvPr id="2556" name="Google Shape;2556;p301"/>
          <p:cNvSpPr txBox="1"/>
          <p:nvPr>
            <p:ph type="title"/>
          </p:nvPr>
        </p:nvSpPr>
        <p:spPr>
          <a:xfrm>
            <a:off x="311700" y="0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 sz="4200"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Viva la Vida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557" name="Google Shape;2557;p301"/>
          <p:cNvSpPr txBox="1"/>
          <p:nvPr/>
        </p:nvSpPr>
        <p:spPr>
          <a:xfrm>
            <a:off x="2705550" y="962125"/>
            <a:ext cx="3732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Intro x2</a:t>
            </a:r>
            <a:endParaRPr sz="2800"/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561" name="Shape 2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" name="Google Shape;2562;p302"/>
          <p:cNvSpPr txBox="1"/>
          <p:nvPr>
            <p:ph type="title"/>
          </p:nvPr>
        </p:nvSpPr>
        <p:spPr>
          <a:xfrm>
            <a:off x="311700" y="0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 sz="4200"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Viva la Vida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563" name="Google Shape;2563;p302"/>
          <p:cNvSpPr txBox="1"/>
          <p:nvPr>
            <p:ph idx="2" type="body"/>
          </p:nvPr>
        </p:nvSpPr>
        <p:spPr>
          <a:xfrm>
            <a:off x="311700" y="6370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i="0" lang="en" sz="2000" u="none" cap="none" strike="noStrike">
                <a:solidFill>
                  <a:schemeClr val="dk1"/>
                </a:solidFill>
              </a:rPr>
              <a:t>	            </a:t>
            </a:r>
            <a:r>
              <a:rPr lang="en" sz="2000">
                <a:solidFill>
                  <a:srgbClr val="00FF00"/>
                </a:solidFill>
              </a:rPr>
              <a:t>F            </a:t>
            </a:r>
            <a:r>
              <a:rPr lang="en" sz="2000">
                <a:solidFill>
                  <a:srgbClr val="9900FF"/>
                </a:solidFill>
              </a:rPr>
              <a:t>G</a:t>
            </a:r>
            <a:endParaRPr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" sz="2000">
                <a:solidFill>
                  <a:srgbClr val="000000"/>
                </a:solidFill>
              </a:rPr>
              <a:t>I used to </a:t>
            </a:r>
            <a:r>
              <a:rPr lang="en" sz="2000">
                <a:solidFill>
                  <a:srgbClr val="FFFFFF"/>
                </a:solidFill>
                <a:highlight>
                  <a:srgbClr val="00FF00"/>
                </a:highlight>
              </a:rPr>
              <a:t>rule</a:t>
            </a:r>
            <a:r>
              <a:rPr lang="en" sz="2000">
                <a:solidFill>
                  <a:srgbClr val="000000"/>
                </a:solidFill>
              </a:rPr>
              <a:t> the </a:t>
            </a: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</a:rPr>
              <a:t>world</a:t>
            </a:r>
            <a:endParaRPr sz="2000">
              <a:solidFill>
                <a:srgbClr val="FFFFFF"/>
              </a:solidFill>
              <a:highlight>
                <a:srgbClr val="99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" sz="2000"/>
              <a:t> </a:t>
            </a:r>
            <a:r>
              <a:rPr i="0" lang="en" sz="2000" u="none" cap="none" strike="noStrike">
                <a:solidFill>
                  <a:schemeClr val="dk1"/>
                </a:solidFill>
              </a:rPr>
              <a:t>	               </a:t>
            </a:r>
            <a:r>
              <a:rPr i="0" lang="en" sz="2000" u="none" cap="none" strike="noStrike">
                <a:solidFill>
                  <a:srgbClr val="FF0000"/>
                </a:solidFill>
              </a:rPr>
              <a:t>C                                   </a:t>
            </a:r>
            <a:r>
              <a:rPr i="0" lang="en" sz="2000" u="none" cap="none" strike="noStrike">
                <a:solidFill>
                  <a:srgbClr val="0000FF"/>
                </a:solidFill>
              </a:rPr>
              <a:t>Am</a:t>
            </a:r>
            <a:endParaRPr sz="2000">
              <a:solidFill>
                <a:srgbClr val="00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" sz="2000">
                <a:solidFill>
                  <a:srgbClr val="000000"/>
                </a:solidFill>
              </a:rPr>
              <a:t>Seas would </a:t>
            </a:r>
            <a:r>
              <a:rPr lang="en" sz="2000">
                <a:solidFill>
                  <a:srgbClr val="FFFFFF"/>
                </a:solidFill>
                <a:highlight>
                  <a:srgbClr val="FF0000"/>
                </a:highlight>
              </a:rPr>
              <a:t>rise</a:t>
            </a:r>
            <a:r>
              <a:rPr lang="en" sz="2000">
                <a:solidFill>
                  <a:srgbClr val="000000"/>
                </a:solidFill>
              </a:rPr>
              <a:t> when I gave the </a:t>
            </a:r>
            <a:r>
              <a:rPr lang="en" sz="2000">
                <a:solidFill>
                  <a:srgbClr val="FFFFFF"/>
                </a:solidFill>
                <a:highlight>
                  <a:srgbClr val="0000FF"/>
                </a:highlight>
              </a:rPr>
              <a:t>word</a:t>
            </a:r>
            <a:endParaRPr sz="2000">
              <a:solidFill>
                <a:srgbClr val="FFFFFF"/>
              </a:solidFill>
              <a:highlight>
                <a:srgbClr val="00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" sz="2000"/>
              <a:t> </a:t>
            </a:r>
            <a:r>
              <a:rPr i="0" lang="en" sz="2000" u="none" cap="none" strike="noStrike">
                <a:solidFill>
                  <a:schemeClr val="dk1"/>
                </a:solidFill>
              </a:rPr>
              <a:t>                                    </a:t>
            </a:r>
            <a:r>
              <a:rPr lang="en" sz="2000">
                <a:solidFill>
                  <a:srgbClr val="00FF00"/>
                </a:solidFill>
              </a:rPr>
              <a:t>F           </a:t>
            </a:r>
            <a:r>
              <a:rPr lang="en" sz="2000">
                <a:solidFill>
                  <a:srgbClr val="9900FF"/>
                </a:solidFill>
              </a:rPr>
              <a:t>G</a:t>
            </a:r>
            <a:r>
              <a:rPr i="0" lang="en" sz="2000" u="none" cap="none" strike="noStrike">
                <a:solidFill>
                  <a:schemeClr val="dk1"/>
                </a:solidFill>
              </a:rPr>
              <a:t>		</a:t>
            </a:r>
            <a:br>
              <a:rPr lang="en" sz="2000"/>
            </a:br>
            <a:r>
              <a:rPr lang="en" sz="2000">
                <a:solidFill>
                  <a:srgbClr val="000000"/>
                </a:solidFill>
              </a:rPr>
              <a:t>Now in the morning I </a:t>
            </a:r>
            <a:r>
              <a:rPr lang="en" sz="2000">
                <a:solidFill>
                  <a:srgbClr val="FFFFFF"/>
                </a:solidFill>
                <a:highlight>
                  <a:srgbClr val="00FF00"/>
                </a:highlight>
              </a:rPr>
              <a:t>sleep</a:t>
            </a:r>
            <a:r>
              <a:rPr lang="en" sz="2000">
                <a:solidFill>
                  <a:srgbClr val="000000"/>
                </a:solidFill>
              </a:rPr>
              <a:t> a</a:t>
            </a: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</a:rPr>
              <a:t>lone</a:t>
            </a:r>
            <a:endParaRPr sz="2000">
              <a:solidFill>
                <a:srgbClr val="FFFFFF"/>
              </a:solidFill>
              <a:highlight>
                <a:srgbClr val="99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" sz="2000">
                <a:solidFill>
                  <a:srgbClr val="FFFFFF"/>
                </a:solidFill>
              </a:rPr>
              <a:t>            </a:t>
            </a:r>
            <a:r>
              <a:rPr lang="en" sz="2000"/>
              <a:t>            </a:t>
            </a:r>
            <a:r>
              <a:rPr lang="en" sz="2000">
                <a:solidFill>
                  <a:srgbClr val="FF0000"/>
                </a:solidFill>
              </a:rPr>
              <a:t>C                      </a:t>
            </a:r>
            <a:r>
              <a:rPr lang="en" sz="2000">
                <a:solidFill>
                  <a:srgbClr val="0000FF"/>
                </a:solidFill>
              </a:rPr>
              <a:t>Am</a:t>
            </a:r>
            <a:br>
              <a:rPr lang="en" sz="2000">
                <a:solidFill>
                  <a:srgbClr val="FFFFFF"/>
                </a:solidFill>
              </a:rPr>
            </a:br>
            <a:r>
              <a:rPr lang="en" sz="2000">
                <a:solidFill>
                  <a:srgbClr val="000000"/>
                </a:solidFill>
              </a:rPr>
              <a:t>Sweep the </a:t>
            </a:r>
            <a:r>
              <a:rPr lang="en" sz="2000">
                <a:solidFill>
                  <a:srgbClr val="FFFFFF"/>
                </a:solidFill>
                <a:highlight>
                  <a:srgbClr val="FF0000"/>
                </a:highlight>
              </a:rPr>
              <a:t>streets</a:t>
            </a:r>
            <a:r>
              <a:rPr lang="en" sz="2000">
                <a:solidFill>
                  <a:srgbClr val="000000"/>
                </a:solidFill>
              </a:rPr>
              <a:t> I used to </a:t>
            </a:r>
            <a:r>
              <a:rPr lang="en" sz="2000">
                <a:solidFill>
                  <a:srgbClr val="FFFFFF"/>
                </a:solidFill>
                <a:highlight>
                  <a:srgbClr val="0000FF"/>
                </a:highlight>
              </a:rPr>
              <a:t>own</a:t>
            </a:r>
            <a:endParaRPr i="0" sz="2000" u="none" cap="none" strike="noStrike">
              <a:solidFill>
                <a:srgbClr val="FFFFFF"/>
              </a:solidFill>
              <a:highlight>
                <a:srgbClr val="0000FF"/>
              </a:highlight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i="0" lang="en" sz="2000" u="none" cap="none" strike="noStrike">
                <a:solidFill>
                  <a:schemeClr val="dk1"/>
                </a:solidFill>
              </a:rPr>
              <a:t>	  </a:t>
            </a:r>
            <a:endParaRPr i="0" sz="2000" u="none" cap="none" strike="noStrike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i="0" sz="2000" u="none" cap="none" strike="noStrike">
              <a:solidFill>
                <a:srgbClr val="FF0000"/>
              </a:solidFill>
            </a:endParaRPr>
          </a:p>
        </p:txBody>
      </p:sp>
      <p:grpSp>
        <p:nvGrpSpPr>
          <p:cNvPr id="2564" name="Google Shape;2564;p302"/>
          <p:cNvGrpSpPr/>
          <p:nvPr/>
        </p:nvGrpSpPr>
        <p:grpSpPr>
          <a:xfrm>
            <a:off x="6214281" y="462064"/>
            <a:ext cx="2787718" cy="3985428"/>
            <a:chOff x="6226431" y="-11"/>
            <a:chExt cx="2787718" cy="3985428"/>
          </a:xfrm>
        </p:grpSpPr>
        <p:pic>
          <p:nvPicPr>
            <p:cNvPr id="2565" name="Google Shape;2565;p30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97413" y="1992025"/>
              <a:ext cx="1316736" cy="19933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6" name="Google Shape;2566;p30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28164" y="1995297"/>
              <a:ext cx="1314541" cy="19868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7" name="Google Shape;2567;p30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698500" y="2570"/>
              <a:ext cx="1314541" cy="19868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8" name="Google Shape;2568;p30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226431" y="-11"/>
              <a:ext cx="1318018" cy="199203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572" name="Shape 2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3" name="Google Shape;2573;p303"/>
          <p:cNvSpPr txBox="1"/>
          <p:nvPr>
            <p:ph idx="2" type="body"/>
          </p:nvPr>
        </p:nvSpPr>
        <p:spPr>
          <a:xfrm>
            <a:off x="311700" y="6370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i="0" lang="en" sz="2000" u="none" cap="none" strike="noStrike">
                <a:solidFill>
                  <a:schemeClr val="dk1"/>
                </a:solidFill>
              </a:rPr>
              <a:t>	          </a:t>
            </a:r>
            <a:r>
              <a:rPr lang="en" sz="2000">
                <a:solidFill>
                  <a:srgbClr val="00FF00"/>
                </a:solidFill>
              </a:rPr>
              <a:t>F            </a:t>
            </a:r>
            <a:r>
              <a:rPr lang="en" sz="2000">
                <a:solidFill>
                  <a:srgbClr val="9900FF"/>
                </a:solidFill>
              </a:rPr>
              <a:t>G</a:t>
            </a:r>
            <a:endParaRPr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" sz="2000">
                <a:solidFill>
                  <a:srgbClr val="000000"/>
                </a:solidFill>
              </a:rPr>
              <a:t>I used to </a:t>
            </a:r>
            <a:r>
              <a:rPr lang="en" sz="2000">
                <a:solidFill>
                  <a:srgbClr val="FFFFFF"/>
                </a:solidFill>
                <a:highlight>
                  <a:srgbClr val="00FF00"/>
                </a:highlight>
              </a:rPr>
              <a:t>roll</a:t>
            </a:r>
            <a:r>
              <a:rPr lang="en" sz="2000">
                <a:solidFill>
                  <a:srgbClr val="000000"/>
                </a:solidFill>
              </a:rPr>
              <a:t> the </a:t>
            </a: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</a:rPr>
              <a:t>dice</a:t>
            </a:r>
            <a:endParaRPr sz="2000">
              <a:solidFill>
                <a:srgbClr val="FFFFFF"/>
              </a:solidFill>
              <a:highlight>
                <a:srgbClr val="99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" sz="2000"/>
              <a:t> </a:t>
            </a:r>
            <a:r>
              <a:rPr i="0" lang="en" sz="2000" u="none" cap="none" strike="noStrike">
                <a:solidFill>
                  <a:schemeClr val="dk1"/>
                </a:solidFill>
              </a:rPr>
              <a:t>	          </a:t>
            </a:r>
            <a:r>
              <a:rPr i="0" lang="en" sz="2000" u="none" cap="none" strike="noStrike">
                <a:solidFill>
                  <a:srgbClr val="FF0000"/>
                </a:solidFill>
              </a:rPr>
              <a:t>C                              </a:t>
            </a:r>
            <a:r>
              <a:rPr i="0" lang="en" sz="2000" u="none" cap="none" strike="noStrike">
                <a:solidFill>
                  <a:srgbClr val="0000FF"/>
                </a:solidFill>
              </a:rPr>
              <a:t>Am</a:t>
            </a:r>
            <a:endParaRPr sz="2000">
              <a:solidFill>
                <a:srgbClr val="00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" sz="2000">
                <a:solidFill>
                  <a:srgbClr val="000000"/>
                </a:solidFill>
              </a:rPr>
              <a:t>Feel the </a:t>
            </a:r>
            <a:r>
              <a:rPr lang="en" sz="2000">
                <a:solidFill>
                  <a:srgbClr val="FFFFFF"/>
                </a:solidFill>
                <a:highlight>
                  <a:srgbClr val="FF0000"/>
                </a:highlight>
              </a:rPr>
              <a:t>fear</a:t>
            </a:r>
            <a:r>
              <a:rPr lang="en" sz="2000">
                <a:solidFill>
                  <a:srgbClr val="000000"/>
                </a:solidFill>
              </a:rPr>
              <a:t> in my enemy’s </a:t>
            </a:r>
            <a:r>
              <a:rPr lang="en" sz="2000">
                <a:solidFill>
                  <a:srgbClr val="FFFFFF"/>
                </a:solidFill>
                <a:highlight>
                  <a:srgbClr val="0000FF"/>
                </a:highlight>
              </a:rPr>
              <a:t>eyes</a:t>
            </a:r>
            <a:endParaRPr sz="2000">
              <a:solidFill>
                <a:srgbClr val="FFFFFF"/>
              </a:solidFill>
              <a:highlight>
                <a:srgbClr val="00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" sz="2000"/>
              <a:t> </a:t>
            </a:r>
            <a:r>
              <a:rPr i="0" lang="en" sz="2000" u="none" cap="none" strike="noStrike">
                <a:solidFill>
                  <a:schemeClr val="dk1"/>
                </a:solidFill>
              </a:rPr>
              <a:t>                         </a:t>
            </a:r>
            <a:r>
              <a:rPr lang="en" sz="2000">
                <a:solidFill>
                  <a:srgbClr val="00FF00"/>
                </a:solidFill>
              </a:rPr>
              <a:t>F                    </a:t>
            </a:r>
            <a:r>
              <a:rPr lang="en" sz="2000">
                <a:solidFill>
                  <a:srgbClr val="9900FF"/>
                </a:solidFill>
              </a:rPr>
              <a:t>G</a:t>
            </a:r>
            <a:r>
              <a:rPr i="0" lang="en" sz="2000" u="none" cap="none" strike="noStrike">
                <a:solidFill>
                  <a:schemeClr val="dk1"/>
                </a:solidFill>
              </a:rPr>
              <a:t>		</a:t>
            </a:r>
            <a:br>
              <a:rPr lang="en" sz="2000"/>
            </a:br>
            <a:r>
              <a:rPr lang="en" sz="2000">
                <a:solidFill>
                  <a:srgbClr val="000000"/>
                </a:solidFill>
              </a:rPr>
              <a:t>Listen as the </a:t>
            </a:r>
            <a:r>
              <a:rPr lang="en" sz="2000">
                <a:solidFill>
                  <a:srgbClr val="FFFFFF"/>
                </a:solidFill>
                <a:highlight>
                  <a:srgbClr val="00FF00"/>
                </a:highlight>
              </a:rPr>
              <a:t>crowd</a:t>
            </a:r>
            <a:r>
              <a:rPr lang="en" sz="2000">
                <a:solidFill>
                  <a:srgbClr val="000000"/>
                </a:solidFill>
              </a:rPr>
              <a:t> would </a:t>
            </a: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</a:rPr>
              <a:t>sing</a:t>
            </a:r>
            <a:endParaRPr sz="2000">
              <a:solidFill>
                <a:srgbClr val="FFFFFF"/>
              </a:solidFill>
              <a:highlight>
                <a:srgbClr val="99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" sz="2000">
                <a:solidFill>
                  <a:srgbClr val="FFFFFF"/>
                </a:solidFill>
              </a:rPr>
              <a:t>            </a:t>
            </a:r>
            <a:r>
              <a:rPr lang="en" sz="2000"/>
              <a:t>     </a:t>
            </a:r>
            <a:r>
              <a:rPr lang="en" sz="2000">
                <a:solidFill>
                  <a:srgbClr val="FF0000"/>
                </a:solidFill>
              </a:rPr>
              <a:t>C                                  </a:t>
            </a:r>
            <a:r>
              <a:rPr lang="en" sz="2000">
                <a:solidFill>
                  <a:srgbClr val="0000FF"/>
                </a:solidFill>
              </a:rPr>
              <a:t>Am</a:t>
            </a:r>
            <a:br>
              <a:rPr lang="en" sz="2000">
                <a:solidFill>
                  <a:srgbClr val="FFFFFF"/>
                </a:solidFill>
              </a:rPr>
            </a:br>
            <a:r>
              <a:rPr lang="en" sz="2000">
                <a:solidFill>
                  <a:srgbClr val="000000"/>
                </a:solidFill>
              </a:rPr>
              <a:t>Now the </a:t>
            </a:r>
            <a:r>
              <a:rPr lang="en" sz="2000">
                <a:solidFill>
                  <a:srgbClr val="FFFFFF"/>
                </a:solidFill>
                <a:highlight>
                  <a:srgbClr val="FF0000"/>
                </a:highlight>
              </a:rPr>
              <a:t>old</a:t>
            </a:r>
            <a:r>
              <a:rPr lang="en" sz="2000">
                <a:solidFill>
                  <a:srgbClr val="000000"/>
                </a:solidFill>
              </a:rPr>
              <a:t> king is dead, long </a:t>
            </a:r>
            <a:r>
              <a:rPr lang="en" sz="2000">
                <a:solidFill>
                  <a:srgbClr val="FFFFFF"/>
                </a:solidFill>
                <a:highlight>
                  <a:srgbClr val="0000FF"/>
                </a:highlight>
              </a:rPr>
              <a:t>live</a:t>
            </a:r>
            <a:r>
              <a:rPr lang="en" sz="2000">
                <a:solidFill>
                  <a:srgbClr val="000000"/>
                </a:solidFill>
              </a:rPr>
              <a:t> the king</a:t>
            </a:r>
            <a:endParaRPr i="0" sz="2000" u="none" cap="none" strike="noStrike">
              <a:solidFill>
                <a:srgbClr val="000000"/>
              </a:solidFill>
              <a:highlight>
                <a:srgbClr val="0000FF"/>
              </a:highlight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i="0" lang="en" sz="2000" u="none" cap="none" strike="noStrike">
                <a:solidFill>
                  <a:schemeClr val="dk1"/>
                </a:solidFill>
              </a:rPr>
              <a:t>	  </a:t>
            </a:r>
            <a:endParaRPr i="0" sz="2000" u="none" cap="none" strike="noStrike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i="0" sz="2000" u="none" cap="none" strike="noStrike">
              <a:solidFill>
                <a:srgbClr val="FF0000"/>
              </a:solidFill>
            </a:endParaRPr>
          </a:p>
        </p:txBody>
      </p:sp>
      <p:sp>
        <p:nvSpPr>
          <p:cNvPr id="2574" name="Google Shape;2574;p303"/>
          <p:cNvSpPr txBox="1"/>
          <p:nvPr>
            <p:ph type="title"/>
          </p:nvPr>
        </p:nvSpPr>
        <p:spPr>
          <a:xfrm>
            <a:off x="311700" y="0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 sz="4200"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Viva la Vida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  <p:grpSp>
        <p:nvGrpSpPr>
          <p:cNvPr id="2575" name="Google Shape;2575;p303"/>
          <p:cNvGrpSpPr/>
          <p:nvPr/>
        </p:nvGrpSpPr>
        <p:grpSpPr>
          <a:xfrm>
            <a:off x="6214281" y="462064"/>
            <a:ext cx="2787718" cy="3985428"/>
            <a:chOff x="6226431" y="-11"/>
            <a:chExt cx="2787718" cy="3985428"/>
          </a:xfrm>
        </p:grpSpPr>
        <p:pic>
          <p:nvPicPr>
            <p:cNvPr id="2576" name="Google Shape;2576;p30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97413" y="1992025"/>
              <a:ext cx="1316736" cy="19933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7" name="Google Shape;2577;p30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28164" y="1995297"/>
              <a:ext cx="1314541" cy="19868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8" name="Google Shape;2578;p30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698500" y="2570"/>
              <a:ext cx="1314541" cy="19868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9" name="Google Shape;2579;p30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226431" y="-11"/>
              <a:ext cx="1318018" cy="199203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583" name="Shape 2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4" name="Google Shape;2584;p304"/>
          <p:cNvSpPr txBox="1"/>
          <p:nvPr>
            <p:ph idx="2" type="body"/>
          </p:nvPr>
        </p:nvSpPr>
        <p:spPr>
          <a:xfrm>
            <a:off x="311700" y="6370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i="0" lang="en" sz="2000" u="none" cap="none" strike="noStrike">
                <a:solidFill>
                  <a:schemeClr val="dk1"/>
                </a:solidFill>
              </a:rPr>
              <a:t>	                      </a:t>
            </a:r>
            <a:r>
              <a:rPr lang="en" sz="2000">
                <a:solidFill>
                  <a:srgbClr val="00FF00"/>
                </a:solidFill>
              </a:rPr>
              <a:t>F         </a:t>
            </a:r>
            <a:r>
              <a:rPr lang="en" sz="2000">
                <a:solidFill>
                  <a:srgbClr val="9900FF"/>
                </a:solidFill>
              </a:rPr>
              <a:t>G</a:t>
            </a:r>
            <a:endParaRPr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" sz="2000">
                <a:solidFill>
                  <a:srgbClr val="000000"/>
                </a:solidFill>
              </a:rPr>
              <a:t>One minute I </a:t>
            </a:r>
            <a:r>
              <a:rPr lang="en" sz="2000">
                <a:solidFill>
                  <a:srgbClr val="FFFFFF"/>
                </a:solidFill>
                <a:highlight>
                  <a:srgbClr val="00FF00"/>
                </a:highlight>
              </a:rPr>
              <a:t>held</a:t>
            </a:r>
            <a:r>
              <a:rPr lang="en" sz="2000">
                <a:solidFill>
                  <a:srgbClr val="000000"/>
                </a:solidFill>
              </a:rPr>
              <a:t> the </a:t>
            </a: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</a:rPr>
              <a:t>key</a:t>
            </a:r>
            <a:endParaRPr sz="2000">
              <a:solidFill>
                <a:srgbClr val="FFFFFF"/>
              </a:solidFill>
              <a:highlight>
                <a:srgbClr val="99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" sz="2000"/>
              <a:t> </a:t>
            </a:r>
            <a:r>
              <a:rPr i="0" lang="en" sz="2000" u="none" cap="none" strike="noStrike">
                <a:solidFill>
                  <a:schemeClr val="dk1"/>
                </a:solidFill>
              </a:rPr>
              <a:t>	            </a:t>
            </a:r>
            <a:r>
              <a:rPr i="0" lang="en" sz="2000" u="none" cap="none" strike="noStrike">
                <a:solidFill>
                  <a:srgbClr val="FF0000"/>
                </a:solidFill>
              </a:rPr>
              <a:t>C                               </a:t>
            </a:r>
            <a:r>
              <a:rPr i="0" lang="en" sz="2000" u="none" cap="none" strike="noStrike">
                <a:solidFill>
                  <a:srgbClr val="0000FF"/>
                </a:solidFill>
              </a:rPr>
              <a:t>Am</a:t>
            </a:r>
            <a:endParaRPr sz="2000">
              <a:solidFill>
                <a:srgbClr val="00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" sz="2000">
                <a:solidFill>
                  <a:srgbClr val="000000"/>
                </a:solidFill>
              </a:rPr>
              <a:t>Next the </a:t>
            </a:r>
            <a:r>
              <a:rPr lang="en" sz="2000">
                <a:solidFill>
                  <a:srgbClr val="FFFFFF"/>
                </a:solidFill>
                <a:highlight>
                  <a:srgbClr val="FF0000"/>
                </a:highlight>
              </a:rPr>
              <a:t>walls</a:t>
            </a:r>
            <a:r>
              <a:rPr lang="en" sz="2000">
                <a:solidFill>
                  <a:srgbClr val="000000"/>
                </a:solidFill>
              </a:rPr>
              <a:t> were closed on </a:t>
            </a:r>
            <a:r>
              <a:rPr lang="en" sz="2000">
                <a:solidFill>
                  <a:srgbClr val="FFFFFF"/>
                </a:solidFill>
                <a:highlight>
                  <a:srgbClr val="0000FF"/>
                </a:highlight>
              </a:rPr>
              <a:t>me</a:t>
            </a:r>
            <a:endParaRPr sz="2000">
              <a:solidFill>
                <a:srgbClr val="FFFFFF"/>
              </a:solidFill>
              <a:highlight>
                <a:srgbClr val="00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" sz="2000"/>
              <a:t> </a:t>
            </a:r>
            <a:r>
              <a:rPr i="0" lang="en" sz="2000" u="none" cap="none" strike="noStrike">
                <a:solidFill>
                  <a:schemeClr val="dk1"/>
                </a:solidFill>
              </a:rPr>
              <a:t>                                            </a:t>
            </a:r>
            <a:r>
              <a:rPr lang="en" sz="2000">
                <a:solidFill>
                  <a:schemeClr val="dk1"/>
                </a:solidFill>
              </a:rPr>
              <a:t>  </a:t>
            </a:r>
            <a:r>
              <a:rPr lang="en" sz="2000">
                <a:solidFill>
                  <a:srgbClr val="00FF00"/>
                </a:solidFill>
              </a:rPr>
              <a:t>F          </a:t>
            </a:r>
            <a:r>
              <a:rPr lang="en" sz="2000">
                <a:solidFill>
                  <a:srgbClr val="9900FF"/>
                </a:solidFill>
              </a:rPr>
              <a:t>G</a:t>
            </a:r>
            <a:r>
              <a:rPr i="0" lang="en" sz="2000" u="none" cap="none" strike="noStrike">
                <a:solidFill>
                  <a:schemeClr val="dk1"/>
                </a:solidFill>
              </a:rPr>
              <a:t>		</a:t>
            </a:r>
            <a:br>
              <a:rPr lang="en" sz="2000"/>
            </a:br>
            <a:r>
              <a:rPr lang="en" sz="2000">
                <a:solidFill>
                  <a:srgbClr val="000000"/>
                </a:solidFill>
              </a:rPr>
              <a:t>And I discovered that my </a:t>
            </a:r>
            <a:r>
              <a:rPr lang="en" sz="2000">
                <a:solidFill>
                  <a:srgbClr val="FFFFFF"/>
                </a:solidFill>
                <a:highlight>
                  <a:srgbClr val="00FF00"/>
                </a:highlight>
              </a:rPr>
              <a:t>castle</a:t>
            </a:r>
            <a:r>
              <a:rPr lang="en" sz="2000">
                <a:solidFill>
                  <a:srgbClr val="000000"/>
                </a:solidFill>
              </a:rPr>
              <a:t> </a:t>
            </a: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</a:rPr>
              <a:t>stands</a:t>
            </a:r>
            <a:endParaRPr sz="2000">
              <a:solidFill>
                <a:srgbClr val="FFFFFF"/>
              </a:solidFill>
              <a:highlight>
                <a:srgbClr val="99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" sz="2000">
                <a:solidFill>
                  <a:srgbClr val="FFFFFF"/>
                </a:solidFill>
              </a:rPr>
              <a:t>            </a:t>
            </a:r>
            <a:r>
              <a:rPr lang="en" sz="2000"/>
              <a:t>    </a:t>
            </a:r>
            <a:r>
              <a:rPr lang="en" sz="2000">
                <a:solidFill>
                  <a:srgbClr val="FF0000"/>
                </a:solidFill>
              </a:rPr>
              <a:t>C                        </a:t>
            </a:r>
            <a:r>
              <a:rPr lang="en" sz="2000">
                <a:solidFill>
                  <a:srgbClr val="0000FF"/>
                </a:solidFill>
              </a:rPr>
              <a:t>Am</a:t>
            </a:r>
            <a:br>
              <a:rPr lang="en" sz="2000">
                <a:solidFill>
                  <a:srgbClr val="FFFFFF"/>
                </a:solidFill>
              </a:rPr>
            </a:br>
            <a:r>
              <a:rPr lang="en" sz="2000">
                <a:solidFill>
                  <a:srgbClr val="000000"/>
                </a:solidFill>
              </a:rPr>
              <a:t>Upon </a:t>
            </a:r>
            <a:r>
              <a:rPr lang="en" sz="2000">
                <a:solidFill>
                  <a:srgbClr val="FFFFFF"/>
                </a:solidFill>
                <a:highlight>
                  <a:srgbClr val="FF0000"/>
                </a:highlight>
              </a:rPr>
              <a:t>pillars</a:t>
            </a:r>
            <a:r>
              <a:rPr lang="en" sz="2000">
                <a:solidFill>
                  <a:srgbClr val="000000"/>
                </a:solidFill>
              </a:rPr>
              <a:t> of salt and </a:t>
            </a:r>
            <a:r>
              <a:rPr lang="en" sz="2000">
                <a:solidFill>
                  <a:srgbClr val="FFFFFF"/>
                </a:solidFill>
                <a:highlight>
                  <a:srgbClr val="0000FF"/>
                </a:highlight>
              </a:rPr>
              <a:t>pillars</a:t>
            </a:r>
            <a:r>
              <a:rPr lang="en" sz="2000">
                <a:solidFill>
                  <a:srgbClr val="000000"/>
                </a:solidFill>
              </a:rPr>
              <a:t> of sand</a:t>
            </a:r>
            <a:endParaRPr i="0" sz="2000" u="none" cap="none" strike="noStrike">
              <a:solidFill>
                <a:srgbClr val="000000"/>
              </a:solidFill>
              <a:highlight>
                <a:srgbClr val="0000FF"/>
              </a:highlight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i="0" lang="en" sz="2000" u="none" cap="none" strike="noStrike">
                <a:solidFill>
                  <a:schemeClr val="dk1"/>
                </a:solidFill>
              </a:rPr>
              <a:t>	  </a:t>
            </a:r>
            <a:endParaRPr i="0" sz="2000" u="none" cap="none" strike="noStrike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i="0" sz="2000" u="none" cap="none" strike="noStrike">
              <a:solidFill>
                <a:srgbClr val="FF0000"/>
              </a:solidFill>
            </a:endParaRPr>
          </a:p>
        </p:txBody>
      </p:sp>
      <p:sp>
        <p:nvSpPr>
          <p:cNvPr id="2585" name="Google Shape;2585;p304"/>
          <p:cNvSpPr txBox="1"/>
          <p:nvPr>
            <p:ph type="title"/>
          </p:nvPr>
        </p:nvSpPr>
        <p:spPr>
          <a:xfrm>
            <a:off x="311700" y="0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 sz="4200"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Viva la Vida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  <p:grpSp>
        <p:nvGrpSpPr>
          <p:cNvPr id="2586" name="Google Shape;2586;p304"/>
          <p:cNvGrpSpPr/>
          <p:nvPr/>
        </p:nvGrpSpPr>
        <p:grpSpPr>
          <a:xfrm>
            <a:off x="6214281" y="462064"/>
            <a:ext cx="2787718" cy="3985428"/>
            <a:chOff x="6226431" y="-11"/>
            <a:chExt cx="2787718" cy="3985428"/>
          </a:xfrm>
        </p:grpSpPr>
        <p:pic>
          <p:nvPicPr>
            <p:cNvPr id="2587" name="Google Shape;2587;p30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97413" y="1992025"/>
              <a:ext cx="1316736" cy="19933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88" name="Google Shape;2588;p30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28164" y="1995297"/>
              <a:ext cx="1314541" cy="19868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89" name="Google Shape;2589;p30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698500" y="2570"/>
              <a:ext cx="1314541" cy="19868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0" name="Google Shape;2590;p30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226431" y="-11"/>
              <a:ext cx="1318018" cy="199203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594" name="Shape 2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5" name="Google Shape;2595;p305"/>
          <p:cNvSpPr txBox="1"/>
          <p:nvPr>
            <p:ph idx="2" type="body"/>
          </p:nvPr>
        </p:nvSpPr>
        <p:spPr>
          <a:xfrm>
            <a:off x="311700" y="6370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" sz="2000">
                <a:solidFill>
                  <a:schemeClr val="dk1"/>
                </a:solidFill>
              </a:rPr>
              <a:t>     </a:t>
            </a:r>
            <a:r>
              <a:rPr i="0" lang="en" sz="2000" u="none" cap="none" strike="noStrike">
                <a:solidFill>
                  <a:schemeClr val="dk1"/>
                </a:solidFill>
              </a:rPr>
              <a:t> </a:t>
            </a:r>
            <a:r>
              <a:rPr lang="en" sz="2000">
                <a:solidFill>
                  <a:srgbClr val="00FF00"/>
                </a:solidFill>
              </a:rPr>
              <a:t>F                        </a:t>
            </a:r>
            <a:r>
              <a:rPr lang="en" sz="2000">
                <a:solidFill>
                  <a:srgbClr val="9900FF"/>
                </a:solidFill>
              </a:rPr>
              <a:t>G</a:t>
            </a:r>
            <a:endParaRPr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" sz="2000">
                <a:solidFill>
                  <a:srgbClr val="000000"/>
                </a:solidFill>
              </a:rPr>
              <a:t>I </a:t>
            </a:r>
            <a:r>
              <a:rPr lang="en" sz="2000">
                <a:solidFill>
                  <a:srgbClr val="FFFFFF"/>
                </a:solidFill>
                <a:highlight>
                  <a:srgbClr val="00FF00"/>
                </a:highlight>
              </a:rPr>
              <a:t>hear</a:t>
            </a:r>
            <a:r>
              <a:rPr lang="en" sz="2000">
                <a:solidFill>
                  <a:srgbClr val="000000"/>
                </a:solidFill>
              </a:rPr>
              <a:t> Jerusalem </a:t>
            </a: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</a:rPr>
              <a:t>bells</a:t>
            </a:r>
            <a:r>
              <a:rPr lang="en" sz="2000">
                <a:solidFill>
                  <a:srgbClr val="000000"/>
                </a:solidFill>
              </a:rPr>
              <a:t> a ringing</a:t>
            </a:r>
            <a:endParaRPr sz="2000">
              <a:solidFill>
                <a:srgbClr val="000000"/>
              </a:solidFill>
              <a:highlight>
                <a:srgbClr val="99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" sz="2000"/>
              <a:t> </a:t>
            </a:r>
            <a:r>
              <a:rPr i="0" lang="en" sz="2000" u="none" cap="none" strike="noStrike">
                <a:solidFill>
                  <a:schemeClr val="dk1"/>
                </a:solidFill>
              </a:rPr>
              <a:t> </a:t>
            </a:r>
            <a:r>
              <a:rPr i="0" lang="en" sz="2000" u="none" cap="none" strike="noStrike">
                <a:solidFill>
                  <a:srgbClr val="FF0000"/>
                </a:solidFill>
              </a:rPr>
              <a:t>C                         </a:t>
            </a:r>
            <a:r>
              <a:rPr i="0" lang="en" sz="2000" u="none" cap="none" strike="noStrike">
                <a:solidFill>
                  <a:srgbClr val="0000FF"/>
                </a:solidFill>
              </a:rPr>
              <a:t>Am</a:t>
            </a:r>
            <a:endParaRPr sz="2000">
              <a:solidFill>
                <a:srgbClr val="00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" sz="2000">
                <a:solidFill>
                  <a:srgbClr val="FFFFFF"/>
                </a:solidFill>
                <a:highlight>
                  <a:srgbClr val="FF0000"/>
                </a:highlight>
              </a:rPr>
              <a:t>Roman</a:t>
            </a:r>
            <a:r>
              <a:rPr lang="en" sz="2000">
                <a:solidFill>
                  <a:srgbClr val="000000"/>
                </a:solidFill>
              </a:rPr>
              <a:t> Cavalry </a:t>
            </a:r>
            <a:r>
              <a:rPr lang="en" sz="2000">
                <a:solidFill>
                  <a:srgbClr val="FFFFFF"/>
                </a:solidFill>
                <a:highlight>
                  <a:srgbClr val="0000FF"/>
                </a:highlight>
              </a:rPr>
              <a:t>choirs</a:t>
            </a:r>
            <a:r>
              <a:rPr lang="en" sz="2000">
                <a:solidFill>
                  <a:srgbClr val="000000"/>
                </a:solidFill>
              </a:rPr>
              <a:t> a singing</a:t>
            </a:r>
            <a:endParaRPr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" sz="2000"/>
              <a:t> </a:t>
            </a:r>
            <a:r>
              <a:rPr i="0" lang="en" sz="2000" u="none" cap="none" strike="noStrike">
                <a:solidFill>
                  <a:schemeClr val="dk1"/>
                </a:solidFill>
              </a:rPr>
              <a:t> </a:t>
            </a:r>
            <a:r>
              <a:rPr lang="en" sz="2000">
                <a:solidFill>
                  <a:srgbClr val="00FF00"/>
                </a:solidFill>
              </a:rPr>
              <a:t>F                              </a:t>
            </a:r>
            <a:r>
              <a:rPr lang="en" sz="2000">
                <a:solidFill>
                  <a:srgbClr val="9900FF"/>
                </a:solidFill>
              </a:rPr>
              <a:t>G</a:t>
            </a:r>
            <a:r>
              <a:rPr i="0" lang="en" sz="2000" u="none" cap="none" strike="noStrike">
                <a:solidFill>
                  <a:schemeClr val="dk1"/>
                </a:solidFill>
              </a:rPr>
              <a:t>		</a:t>
            </a:r>
            <a:br>
              <a:rPr lang="en" sz="2000"/>
            </a:br>
            <a:r>
              <a:rPr lang="en" sz="2000">
                <a:solidFill>
                  <a:srgbClr val="FFFFFF"/>
                </a:solidFill>
                <a:highlight>
                  <a:srgbClr val="00FF00"/>
                </a:highlight>
              </a:rPr>
              <a:t>Be</a:t>
            </a:r>
            <a:r>
              <a:rPr lang="en" sz="2000">
                <a:solidFill>
                  <a:srgbClr val="000000"/>
                </a:solidFill>
              </a:rPr>
              <a:t> my mirror my </a:t>
            </a: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</a:rPr>
              <a:t>sword</a:t>
            </a:r>
            <a:r>
              <a:rPr lang="en" sz="2000">
                <a:solidFill>
                  <a:srgbClr val="000000"/>
                </a:solidFill>
              </a:rPr>
              <a:t> and shield</a:t>
            </a:r>
            <a:endParaRPr sz="2000">
              <a:solidFill>
                <a:srgbClr val="FFFFFF"/>
              </a:solidFill>
              <a:highlight>
                <a:srgbClr val="99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" sz="2000">
                <a:solidFill>
                  <a:srgbClr val="FFFFFF"/>
                </a:solidFill>
              </a:rPr>
              <a:t>           </a:t>
            </a:r>
            <a:r>
              <a:rPr lang="en" sz="2000"/>
              <a:t> </a:t>
            </a:r>
            <a:r>
              <a:rPr lang="en" sz="2000">
                <a:solidFill>
                  <a:srgbClr val="FF0000"/>
                </a:solidFill>
              </a:rPr>
              <a:t>C                        </a:t>
            </a:r>
            <a:r>
              <a:rPr lang="en" sz="2000">
                <a:solidFill>
                  <a:srgbClr val="0000FF"/>
                </a:solidFill>
              </a:rPr>
              <a:t>Am</a:t>
            </a:r>
            <a:br>
              <a:rPr lang="en" sz="2000">
                <a:solidFill>
                  <a:srgbClr val="FFFFFF"/>
                </a:solidFill>
              </a:rPr>
            </a:br>
            <a:r>
              <a:rPr lang="en" sz="2000">
                <a:solidFill>
                  <a:srgbClr val="000000"/>
                </a:solidFill>
              </a:rPr>
              <a:t>My </a:t>
            </a:r>
            <a:r>
              <a:rPr lang="en" sz="2000">
                <a:solidFill>
                  <a:srgbClr val="FFFFFF"/>
                </a:solidFill>
                <a:highlight>
                  <a:srgbClr val="FF0000"/>
                </a:highlight>
              </a:rPr>
              <a:t>missionaries</a:t>
            </a:r>
            <a:r>
              <a:rPr lang="en" sz="2000">
                <a:solidFill>
                  <a:srgbClr val="000000"/>
                </a:solidFill>
              </a:rPr>
              <a:t> in a </a:t>
            </a:r>
            <a:r>
              <a:rPr lang="en" sz="2000">
                <a:solidFill>
                  <a:srgbClr val="FFFFFF"/>
                </a:solidFill>
                <a:highlight>
                  <a:srgbClr val="0000FF"/>
                </a:highlight>
              </a:rPr>
              <a:t>foreign</a:t>
            </a:r>
            <a:r>
              <a:rPr lang="en" sz="2000">
                <a:solidFill>
                  <a:srgbClr val="000000"/>
                </a:solidFill>
              </a:rPr>
              <a:t> field</a:t>
            </a:r>
            <a:endParaRPr i="0" sz="2000" u="none" cap="none" strike="noStrike">
              <a:solidFill>
                <a:srgbClr val="000000"/>
              </a:solidFill>
              <a:highlight>
                <a:srgbClr val="0000FF"/>
              </a:highlight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i="0" lang="en" sz="2000" u="none" cap="none" strike="noStrike">
                <a:solidFill>
                  <a:schemeClr val="dk1"/>
                </a:solidFill>
              </a:rPr>
              <a:t>	  </a:t>
            </a:r>
            <a:endParaRPr i="0" sz="2000" u="none" cap="none" strike="noStrike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i="0" sz="2000" u="none" cap="none" strike="noStrike">
              <a:solidFill>
                <a:srgbClr val="FF0000"/>
              </a:solidFill>
            </a:endParaRPr>
          </a:p>
        </p:txBody>
      </p:sp>
      <p:sp>
        <p:nvSpPr>
          <p:cNvPr id="2596" name="Google Shape;2596;p305"/>
          <p:cNvSpPr txBox="1"/>
          <p:nvPr>
            <p:ph type="title"/>
          </p:nvPr>
        </p:nvSpPr>
        <p:spPr>
          <a:xfrm>
            <a:off x="311700" y="0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 sz="4200"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Viva la Vida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  <p:grpSp>
        <p:nvGrpSpPr>
          <p:cNvPr id="2597" name="Google Shape;2597;p305"/>
          <p:cNvGrpSpPr/>
          <p:nvPr/>
        </p:nvGrpSpPr>
        <p:grpSpPr>
          <a:xfrm>
            <a:off x="6214281" y="462064"/>
            <a:ext cx="2787718" cy="3985428"/>
            <a:chOff x="6226431" y="-11"/>
            <a:chExt cx="2787718" cy="3985428"/>
          </a:xfrm>
        </p:grpSpPr>
        <p:pic>
          <p:nvPicPr>
            <p:cNvPr id="2598" name="Google Shape;2598;p30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97413" y="1992025"/>
              <a:ext cx="1316736" cy="19933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9" name="Google Shape;2599;p30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28164" y="1995297"/>
              <a:ext cx="1314541" cy="19868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0" name="Google Shape;2600;p30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698500" y="2570"/>
              <a:ext cx="1314541" cy="19868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1" name="Google Shape;2601;p30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226431" y="-11"/>
              <a:ext cx="1318018" cy="199203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605" name="Shape 2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6" name="Google Shape;2606;p306"/>
          <p:cNvSpPr txBox="1"/>
          <p:nvPr>
            <p:ph idx="2" type="body"/>
          </p:nvPr>
        </p:nvSpPr>
        <p:spPr>
          <a:xfrm>
            <a:off x="311700" y="6370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i="0" lang="en" sz="2000" u="none" cap="none" strike="noStrike">
                <a:solidFill>
                  <a:schemeClr val="dk1"/>
                </a:solidFill>
              </a:rPr>
              <a:t> </a:t>
            </a:r>
            <a:r>
              <a:rPr lang="en" sz="2000">
                <a:solidFill>
                  <a:srgbClr val="00FF00"/>
                </a:solidFill>
              </a:rPr>
              <a:t>F                                </a:t>
            </a:r>
            <a:r>
              <a:rPr lang="en" sz="2000">
                <a:solidFill>
                  <a:srgbClr val="9900FF"/>
                </a:solidFill>
              </a:rPr>
              <a:t>G</a:t>
            </a:r>
            <a:endParaRPr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" sz="2000">
                <a:solidFill>
                  <a:srgbClr val="FFFFFF"/>
                </a:solidFill>
                <a:highlight>
                  <a:srgbClr val="00FF00"/>
                </a:highlight>
              </a:rPr>
              <a:t>For</a:t>
            </a:r>
            <a:r>
              <a:rPr lang="en" sz="2000">
                <a:solidFill>
                  <a:srgbClr val="000000"/>
                </a:solidFill>
              </a:rPr>
              <a:t> some reason I </a:t>
            </a: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</a:rPr>
              <a:t>can’t</a:t>
            </a:r>
            <a:r>
              <a:rPr lang="en" sz="2000">
                <a:solidFill>
                  <a:srgbClr val="000000"/>
                </a:solidFill>
              </a:rPr>
              <a:t> explain</a:t>
            </a:r>
            <a:endParaRPr sz="2000">
              <a:solidFill>
                <a:srgbClr val="000000"/>
              </a:solidFill>
              <a:highlight>
                <a:srgbClr val="99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i="0" lang="en" sz="2000" u="none" cap="none" strike="noStrike">
                <a:solidFill>
                  <a:schemeClr val="dk1"/>
                </a:solidFill>
              </a:rPr>
              <a:t> </a:t>
            </a:r>
            <a:r>
              <a:rPr i="0" lang="en" sz="2000" u="none" cap="none" strike="noStrike">
                <a:solidFill>
                  <a:srgbClr val="FF0000"/>
                </a:solidFill>
              </a:rPr>
              <a:t>C                                       </a:t>
            </a:r>
            <a:r>
              <a:rPr i="0" lang="en" sz="2000" u="none" cap="none" strike="noStrike">
                <a:solidFill>
                  <a:srgbClr val="0000FF"/>
                </a:solidFill>
              </a:rPr>
              <a:t>Am</a:t>
            </a:r>
            <a:endParaRPr sz="2000">
              <a:solidFill>
                <a:srgbClr val="00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" sz="2000">
                <a:solidFill>
                  <a:srgbClr val="FFFFFF"/>
                </a:solidFill>
                <a:highlight>
                  <a:srgbClr val="FF0000"/>
                </a:highlight>
              </a:rPr>
              <a:t>Once</a:t>
            </a:r>
            <a:r>
              <a:rPr lang="en" sz="2000">
                <a:solidFill>
                  <a:srgbClr val="000000"/>
                </a:solidFill>
              </a:rPr>
              <a:t> you go there was </a:t>
            </a:r>
            <a:r>
              <a:rPr lang="en" sz="2000">
                <a:solidFill>
                  <a:srgbClr val="FFFFFF"/>
                </a:solidFill>
                <a:highlight>
                  <a:srgbClr val="0000FF"/>
                </a:highlight>
              </a:rPr>
              <a:t>never</a:t>
            </a:r>
            <a:endParaRPr sz="2000">
              <a:solidFill>
                <a:srgbClr val="FFFFFF"/>
              </a:solidFill>
              <a:highlight>
                <a:srgbClr val="00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" sz="2000"/>
              <a:t> </a:t>
            </a:r>
            <a:r>
              <a:rPr i="0" lang="en" sz="2000" u="none" cap="none" strike="noStrike">
                <a:solidFill>
                  <a:schemeClr val="dk1"/>
                </a:solidFill>
              </a:rPr>
              <a:t>                      </a:t>
            </a:r>
            <a:r>
              <a:rPr lang="en" sz="2000">
                <a:solidFill>
                  <a:srgbClr val="00FF00"/>
                </a:solidFill>
              </a:rPr>
              <a:t>F          </a:t>
            </a:r>
            <a:r>
              <a:rPr lang="en" sz="2000">
                <a:solidFill>
                  <a:srgbClr val="9900FF"/>
                </a:solidFill>
              </a:rPr>
              <a:t>G</a:t>
            </a:r>
            <a:r>
              <a:rPr i="0" lang="en" sz="2000" u="none" cap="none" strike="noStrike">
                <a:solidFill>
                  <a:schemeClr val="dk1"/>
                </a:solidFill>
              </a:rPr>
              <a:t>		</a:t>
            </a:r>
            <a:br>
              <a:rPr lang="en" sz="2000"/>
            </a:br>
            <a:r>
              <a:rPr lang="en" sz="2000">
                <a:solidFill>
                  <a:srgbClr val="000000"/>
                </a:solidFill>
              </a:rPr>
              <a:t>Never an </a:t>
            </a:r>
            <a:r>
              <a:rPr lang="en" sz="2000">
                <a:solidFill>
                  <a:srgbClr val="FFFFFF"/>
                </a:solidFill>
                <a:highlight>
                  <a:srgbClr val="00FF00"/>
                </a:highlight>
              </a:rPr>
              <a:t>honest</a:t>
            </a:r>
            <a:r>
              <a:rPr lang="en" sz="2000">
                <a:solidFill>
                  <a:srgbClr val="000000"/>
                </a:solidFill>
              </a:rPr>
              <a:t> </a:t>
            </a: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</a:rPr>
              <a:t>word</a:t>
            </a:r>
            <a:endParaRPr sz="2000">
              <a:solidFill>
                <a:srgbClr val="FFFFFF"/>
              </a:solidFill>
              <a:highlight>
                <a:srgbClr val="99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" sz="2000">
                <a:solidFill>
                  <a:srgbClr val="FFFFFF"/>
                </a:solidFill>
              </a:rPr>
              <a:t>            </a:t>
            </a:r>
            <a:r>
              <a:rPr lang="en" sz="2000"/>
              <a:t>       </a:t>
            </a:r>
            <a:r>
              <a:rPr lang="en" sz="2000">
                <a:solidFill>
                  <a:srgbClr val="FF0000"/>
                </a:solidFill>
              </a:rPr>
              <a:t>C                           </a:t>
            </a:r>
            <a:r>
              <a:rPr lang="en" sz="2000">
                <a:solidFill>
                  <a:srgbClr val="0000FF"/>
                </a:solidFill>
              </a:rPr>
              <a:t>Am</a:t>
            </a:r>
            <a:br>
              <a:rPr lang="en" sz="2000">
                <a:solidFill>
                  <a:srgbClr val="FFFFFF"/>
                </a:solidFill>
              </a:rPr>
            </a:br>
            <a:r>
              <a:rPr lang="en" sz="2000">
                <a:solidFill>
                  <a:srgbClr val="000000"/>
                </a:solidFill>
              </a:rPr>
              <a:t>That was </a:t>
            </a:r>
            <a:r>
              <a:rPr lang="en" sz="2000">
                <a:solidFill>
                  <a:srgbClr val="FFFFFF"/>
                </a:solidFill>
                <a:highlight>
                  <a:srgbClr val="FF0000"/>
                </a:highlight>
              </a:rPr>
              <a:t>when</a:t>
            </a:r>
            <a:r>
              <a:rPr lang="en" sz="2000">
                <a:solidFill>
                  <a:srgbClr val="000000"/>
                </a:solidFill>
              </a:rPr>
              <a:t> I ruled the </a:t>
            </a:r>
            <a:r>
              <a:rPr lang="en" sz="2000">
                <a:solidFill>
                  <a:srgbClr val="FFFFFF"/>
                </a:solidFill>
                <a:highlight>
                  <a:srgbClr val="0000FF"/>
                </a:highlight>
              </a:rPr>
              <a:t>world</a:t>
            </a:r>
            <a:endParaRPr i="0" sz="2000" u="none" cap="none" strike="noStrike">
              <a:solidFill>
                <a:srgbClr val="FFFFFF"/>
              </a:solidFill>
              <a:highlight>
                <a:srgbClr val="0000FF"/>
              </a:highlight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i="0" lang="en" sz="2000" u="none" cap="none" strike="noStrike">
                <a:solidFill>
                  <a:schemeClr val="dk1"/>
                </a:solidFill>
              </a:rPr>
              <a:t>	  </a:t>
            </a:r>
            <a:endParaRPr i="0" sz="2000" u="none" cap="none" strike="noStrike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i="0" sz="2000" u="none" cap="none" strike="noStrike">
              <a:solidFill>
                <a:srgbClr val="FF0000"/>
              </a:solidFill>
            </a:endParaRPr>
          </a:p>
        </p:txBody>
      </p:sp>
      <p:sp>
        <p:nvSpPr>
          <p:cNvPr id="2607" name="Google Shape;2607;p306"/>
          <p:cNvSpPr txBox="1"/>
          <p:nvPr>
            <p:ph type="title"/>
          </p:nvPr>
        </p:nvSpPr>
        <p:spPr>
          <a:xfrm>
            <a:off x="311700" y="0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 sz="4200"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Viva la Vida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  <p:grpSp>
        <p:nvGrpSpPr>
          <p:cNvPr id="2608" name="Google Shape;2608;p306"/>
          <p:cNvGrpSpPr/>
          <p:nvPr/>
        </p:nvGrpSpPr>
        <p:grpSpPr>
          <a:xfrm>
            <a:off x="6214281" y="462064"/>
            <a:ext cx="2787718" cy="3985428"/>
            <a:chOff x="6226431" y="-11"/>
            <a:chExt cx="2787718" cy="3985428"/>
          </a:xfrm>
        </p:grpSpPr>
        <p:pic>
          <p:nvPicPr>
            <p:cNvPr id="2609" name="Google Shape;2609;p30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97413" y="1992025"/>
              <a:ext cx="1316736" cy="19933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0" name="Google Shape;2610;p30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28164" y="1995297"/>
              <a:ext cx="1314541" cy="19868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1" name="Google Shape;2611;p30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698500" y="2570"/>
              <a:ext cx="1314541" cy="19868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2" name="Google Shape;2612;p30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226431" y="-11"/>
              <a:ext cx="1318018" cy="199203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616" name="Shape 2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7" name="Google Shape;2617;p3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4501" y="1928375"/>
            <a:ext cx="1302950" cy="230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8" name="Google Shape;2618;p3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710" y="1927467"/>
            <a:ext cx="1302950" cy="2305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9" name="Google Shape;2619;p3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63331" y="1886425"/>
            <a:ext cx="1352224" cy="238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0" name="Google Shape;2620;p30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36699" y="1924262"/>
            <a:ext cx="1302951" cy="2312191"/>
          </a:xfrm>
          <a:prstGeom prst="rect">
            <a:avLst/>
          </a:prstGeom>
          <a:noFill/>
          <a:ln>
            <a:noFill/>
          </a:ln>
        </p:spPr>
      </p:pic>
      <p:sp>
        <p:nvSpPr>
          <p:cNvPr id="2621" name="Google Shape;2621;p307"/>
          <p:cNvSpPr txBox="1"/>
          <p:nvPr>
            <p:ph type="title"/>
          </p:nvPr>
        </p:nvSpPr>
        <p:spPr>
          <a:xfrm>
            <a:off x="311700" y="0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 sz="4200"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Viva la Vida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625" name="Shape 2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6" name="Google Shape;2626;p308"/>
          <p:cNvSpPr txBox="1"/>
          <p:nvPr>
            <p:ph idx="2" type="body"/>
          </p:nvPr>
        </p:nvSpPr>
        <p:spPr>
          <a:xfrm>
            <a:off x="311700" y="6370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i="0" lang="en" sz="2000" u="none" cap="none" strike="noStrike">
                <a:solidFill>
                  <a:schemeClr val="dk1"/>
                </a:solidFill>
              </a:rPr>
              <a:t>	                                  </a:t>
            </a:r>
            <a:r>
              <a:rPr lang="en" sz="2000">
                <a:solidFill>
                  <a:srgbClr val="00FF00"/>
                </a:solidFill>
              </a:rPr>
              <a:t>F       </a:t>
            </a:r>
            <a:r>
              <a:rPr lang="en" sz="2000">
                <a:solidFill>
                  <a:srgbClr val="9900FF"/>
                </a:solidFill>
              </a:rPr>
              <a:t>G</a:t>
            </a:r>
            <a:endParaRPr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" sz="2000">
                <a:solidFill>
                  <a:srgbClr val="000000"/>
                </a:solidFill>
              </a:rPr>
              <a:t>It was the wicked and </a:t>
            </a:r>
            <a:r>
              <a:rPr lang="en" sz="2000">
                <a:solidFill>
                  <a:srgbClr val="FFFFFF"/>
                </a:solidFill>
                <a:highlight>
                  <a:srgbClr val="00FF00"/>
                </a:highlight>
              </a:rPr>
              <a:t>wild</a:t>
            </a:r>
            <a:r>
              <a:rPr lang="en" sz="2000">
                <a:solidFill>
                  <a:srgbClr val="000000"/>
                </a:solidFill>
              </a:rPr>
              <a:t> </a:t>
            </a: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</a:rPr>
              <a:t>wind</a:t>
            </a:r>
            <a:endParaRPr sz="2000">
              <a:solidFill>
                <a:srgbClr val="FFFFFF"/>
              </a:solidFill>
              <a:highlight>
                <a:srgbClr val="99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" sz="2000"/>
              <a:t> </a:t>
            </a:r>
            <a:r>
              <a:rPr i="0" lang="en" sz="2000" u="none" cap="none" strike="noStrike">
                <a:solidFill>
                  <a:schemeClr val="dk1"/>
                </a:solidFill>
              </a:rPr>
              <a:t>	                       </a:t>
            </a:r>
            <a:r>
              <a:rPr i="0" lang="en" sz="2000" u="none" cap="none" strike="noStrike">
                <a:solidFill>
                  <a:srgbClr val="FF0000"/>
                </a:solidFill>
              </a:rPr>
              <a:t>C          </a:t>
            </a:r>
            <a:r>
              <a:rPr lang="en" sz="2000">
                <a:solidFill>
                  <a:srgbClr val="FF0000"/>
                </a:solidFill>
              </a:rPr>
              <a:t>         </a:t>
            </a:r>
            <a:r>
              <a:rPr i="0" lang="en" sz="2000" u="none" cap="none" strike="noStrike">
                <a:solidFill>
                  <a:srgbClr val="0000FF"/>
                </a:solidFill>
              </a:rPr>
              <a:t>Am</a:t>
            </a:r>
            <a:endParaRPr sz="2000">
              <a:solidFill>
                <a:srgbClr val="00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" sz="2000">
                <a:solidFill>
                  <a:srgbClr val="000000"/>
                </a:solidFill>
              </a:rPr>
              <a:t>Blew down the </a:t>
            </a:r>
            <a:r>
              <a:rPr lang="en" sz="2000">
                <a:solidFill>
                  <a:srgbClr val="FFFFFF"/>
                </a:solidFill>
                <a:highlight>
                  <a:srgbClr val="FF0000"/>
                </a:highlight>
              </a:rPr>
              <a:t>doors</a:t>
            </a:r>
            <a:r>
              <a:rPr lang="en" sz="2000">
                <a:solidFill>
                  <a:srgbClr val="000000"/>
                </a:solidFill>
              </a:rPr>
              <a:t> to let me </a:t>
            </a:r>
            <a:r>
              <a:rPr lang="en" sz="2000">
                <a:solidFill>
                  <a:srgbClr val="FFFFFF"/>
                </a:solidFill>
                <a:highlight>
                  <a:srgbClr val="0000FF"/>
                </a:highlight>
              </a:rPr>
              <a:t>in</a:t>
            </a:r>
            <a:endParaRPr sz="2000">
              <a:solidFill>
                <a:srgbClr val="FFFFFF"/>
              </a:solidFill>
              <a:highlight>
                <a:srgbClr val="00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" sz="2000"/>
              <a:t> </a:t>
            </a:r>
            <a:r>
              <a:rPr i="0" lang="en" sz="2000" u="none" cap="none" strike="noStrike">
                <a:solidFill>
                  <a:schemeClr val="dk1"/>
                </a:solidFill>
              </a:rPr>
              <a:t>                                                   </a:t>
            </a:r>
            <a:r>
              <a:rPr lang="en" sz="2000">
                <a:solidFill>
                  <a:srgbClr val="00FF00"/>
                </a:solidFill>
              </a:rPr>
              <a:t>F               </a:t>
            </a:r>
            <a:r>
              <a:rPr lang="en" sz="2000">
                <a:solidFill>
                  <a:srgbClr val="9900FF"/>
                </a:solidFill>
              </a:rPr>
              <a:t>G</a:t>
            </a:r>
            <a:r>
              <a:rPr i="0" lang="en" sz="2000" u="none" cap="none" strike="noStrike">
                <a:solidFill>
                  <a:schemeClr val="dk1"/>
                </a:solidFill>
              </a:rPr>
              <a:t>		</a:t>
            </a:r>
            <a:br>
              <a:rPr lang="en" sz="2000"/>
            </a:br>
            <a:r>
              <a:rPr lang="en" sz="2000">
                <a:solidFill>
                  <a:srgbClr val="000000"/>
                </a:solidFill>
              </a:rPr>
              <a:t>Shattered windows and the </a:t>
            </a:r>
            <a:r>
              <a:rPr lang="en" sz="2000">
                <a:solidFill>
                  <a:srgbClr val="FFFFFF"/>
                </a:solidFill>
                <a:highlight>
                  <a:srgbClr val="00FF00"/>
                </a:highlight>
              </a:rPr>
              <a:t>sound</a:t>
            </a:r>
            <a:r>
              <a:rPr lang="en" sz="2000">
                <a:solidFill>
                  <a:srgbClr val="000000"/>
                </a:solidFill>
              </a:rPr>
              <a:t> of </a:t>
            </a: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</a:rPr>
              <a:t>drums</a:t>
            </a:r>
            <a:endParaRPr sz="2000">
              <a:solidFill>
                <a:srgbClr val="FFFFFF"/>
              </a:solidFill>
              <a:highlight>
                <a:srgbClr val="99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" sz="2000">
                <a:solidFill>
                  <a:srgbClr val="FFFFFF"/>
                </a:solidFill>
              </a:rPr>
              <a:t>            </a:t>
            </a:r>
            <a:r>
              <a:rPr lang="en" sz="2000"/>
              <a:t>    </a:t>
            </a:r>
            <a:r>
              <a:rPr lang="en" sz="2000">
                <a:solidFill>
                  <a:srgbClr val="FF0000"/>
                </a:solidFill>
              </a:rPr>
              <a:t>C                                </a:t>
            </a:r>
            <a:r>
              <a:rPr lang="en" sz="2000">
                <a:solidFill>
                  <a:srgbClr val="0000FF"/>
                </a:solidFill>
              </a:rPr>
              <a:t>Am</a:t>
            </a:r>
            <a:br>
              <a:rPr lang="en" sz="2000">
                <a:solidFill>
                  <a:srgbClr val="FFFFFF"/>
                </a:solidFill>
              </a:rPr>
            </a:br>
            <a:r>
              <a:rPr lang="en" sz="2000">
                <a:solidFill>
                  <a:srgbClr val="000000"/>
                </a:solidFill>
              </a:rPr>
              <a:t>People </a:t>
            </a:r>
            <a:r>
              <a:rPr lang="en" sz="2000">
                <a:solidFill>
                  <a:srgbClr val="FFFFFF"/>
                </a:solidFill>
                <a:highlight>
                  <a:srgbClr val="FF0000"/>
                </a:highlight>
              </a:rPr>
              <a:t>couldn’t</a:t>
            </a:r>
            <a:r>
              <a:rPr lang="en" sz="2000">
                <a:solidFill>
                  <a:srgbClr val="000000"/>
                </a:solidFill>
              </a:rPr>
              <a:t> believe what </a:t>
            </a:r>
            <a:r>
              <a:rPr lang="en" sz="2000">
                <a:solidFill>
                  <a:srgbClr val="FFFFFF"/>
                </a:solidFill>
                <a:highlight>
                  <a:srgbClr val="0000FF"/>
                </a:highlight>
              </a:rPr>
              <a:t>I’d</a:t>
            </a:r>
            <a:r>
              <a:rPr lang="en" sz="2000">
                <a:solidFill>
                  <a:srgbClr val="000000"/>
                </a:solidFill>
              </a:rPr>
              <a:t> become</a:t>
            </a:r>
            <a:endParaRPr i="0" sz="2000" u="none" cap="none" strike="noStrike">
              <a:solidFill>
                <a:srgbClr val="000000"/>
              </a:solidFill>
              <a:highlight>
                <a:srgbClr val="0000FF"/>
              </a:highlight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i="0" lang="en" sz="2000" u="none" cap="none" strike="noStrike">
                <a:solidFill>
                  <a:schemeClr val="dk1"/>
                </a:solidFill>
              </a:rPr>
              <a:t>	  </a:t>
            </a:r>
            <a:endParaRPr i="0" sz="2000" u="none" cap="none" strike="noStrike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i="0" sz="2000" u="none" cap="none" strike="noStrike">
              <a:solidFill>
                <a:srgbClr val="FF0000"/>
              </a:solidFill>
            </a:endParaRPr>
          </a:p>
        </p:txBody>
      </p:sp>
      <p:sp>
        <p:nvSpPr>
          <p:cNvPr id="2627" name="Google Shape;2627;p308"/>
          <p:cNvSpPr txBox="1"/>
          <p:nvPr>
            <p:ph type="title"/>
          </p:nvPr>
        </p:nvSpPr>
        <p:spPr>
          <a:xfrm>
            <a:off x="311700" y="0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 sz="4200"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Viva la Vida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  <p:grpSp>
        <p:nvGrpSpPr>
          <p:cNvPr id="2628" name="Google Shape;2628;p308"/>
          <p:cNvGrpSpPr/>
          <p:nvPr/>
        </p:nvGrpSpPr>
        <p:grpSpPr>
          <a:xfrm>
            <a:off x="6214281" y="462064"/>
            <a:ext cx="2787718" cy="3985428"/>
            <a:chOff x="6226431" y="-11"/>
            <a:chExt cx="2787718" cy="3985428"/>
          </a:xfrm>
        </p:grpSpPr>
        <p:pic>
          <p:nvPicPr>
            <p:cNvPr id="2629" name="Google Shape;2629;p30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97413" y="1992025"/>
              <a:ext cx="1316736" cy="19933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0" name="Google Shape;2630;p30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28164" y="1995297"/>
              <a:ext cx="1314541" cy="19868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1" name="Google Shape;2631;p30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698500" y="2570"/>
              <a:ext cx="1314541" cy="19868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2" name="Google Shape;2632;p30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226431" y="-11"/>
              <a:ext cx="1318018" cy="199203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636" name="Shape 2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7" name="Google Shape;2637;p309"/>
          <p:cNvSpPr txBox="1"/>
          <p:nvPr>
            <p:ph idx="2" type="body"/>
          </p:nvPr>
        </p:nvSpPr>
        <p:spPr>
          <a:xfrm>
            <a:off x="311700" y="6370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i="0" lang="en" sz="2000" u="none" cap="none" strike="noStrike">
                <a:solidFill>
                  <a:schemeClr val="dk1"/>
                </a:solidFill>
              </a:rPr>
              <a:t>	                 </a:t>
            </a:r>
            <a:r>
              <a:rPr lang="en" sz="2000">
                <a:solidFill>
                  <a:srgbClr val="00FF00"/>
                </a:solidFill>
              </a:rPr>
              <a:t>F        </a:t>
            </a:r>
            <a:r>
              <a:rPr lang="en" sz="2000">
                <a:solidFill>
                  <a:srgbClr val="9900FF"/>
                </a:solidFill>
              </a:rPr>
              <a:t>G</a:t>
            </a:r>
            <a:endParaRPr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" sz="2000">
                <a:solidFill>
                  <a:srgbClr val="000000"/>
                </a:solidFill>
              </a:rPr>
              <a:t>Revolution</a:t>
            </a:r>
            <a:r>
              <a:rPr lang="en" sz="2000">
                <a:solidFill>
                  <a:srgbClr val="FFFFFF"/>
                </a:solidFill>
                <a:highlight>
                  <a:srgbClr val="00FF00"/>
                </a:highlight>
              </a:rPr>
              <a:t>aries</a:t>
            </a:r>
            <a:r>
              <a:rPr lang="en" sz="2000">
                <a:solidFill>
                  <a:srgbClr val="FFFFFF"/>
                </a:solidFill>
              </a:rPr>
              <a:t> </a:t>
            </a: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</a:rPr>
              <a:t>wait</a:t>
            </a:r>
            <a:endParaRPr sz="2000">
              <a:solidFill>
                <a:srgbClr val="FFFFFF"/>
              </a:solidFill>
              <a:highlight>
                <a:srgbClr val="99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" sz="2000"/>
              <a:t> </a:t>
            </a:r>
            <a:r>
              <a:rPr i="0" lang="en" sz="2000" u="none" cap="none" strike="noStrike">
                <a:solidFill>
                  <a:schemeClr val="dk1"/>
                </a:solidFill>
              </a:rPr>
              <a:t>	          </a:t>
            </a:r>
            <a:r>
              <a:rPr i="0" lang="en" sz="2000" u="none" cap="none" strike="noStrike">
                <a:solidFill>
                  <a:srgbClr val="FF0000"/>
                </a:solidFill>
              </a:rPr>
              <a:t>C                        </a:t>
            </a:r>
            <a:r>
              <a:rPr i="0" lang="en" sz="2000" u="none" cap="none" strike="noStrike">
                <a:solidFill>
                  <a:srgbClr val="0000FF"/>
                </a:solidFill>
              </a:rPr>
              <a:t>Am</a:t>
            </a:r>
            <a:endParaRPr sz="2000">
              <a:solidFill>
                <a:srgbClr val="00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" sz="2000">
                <a:solidFill>
                  <a:srgbClr val="000000"/>
                </a:solidFill>
              </a:rPr>
              <a:t>For my </a:t>
            </a:r>
            <a:r>
              <a:rPr lang="en" sz="2000">
                <a:solidFill>
                  <a:srgbClr val="FFFFFF"/>
                </a:solidFill>
                <a:highlight>
                  <a:srgbClr val="FF0000"/>
                </a:highlight>
              </a:rPr>
              <a:t>head</a:t>
            </a:r>
            <a:r>
              <a:rPr lang="en" sz="2000">
                <a:solidFill>
                  <a:srgbClr val="000000"/>
                </a:solidFill>
              </a:rPr>
              <a:t> on a silver </a:t>
            </a:r>
            <a:r>
              <a:rPr lang="en" sz="2000">
                <a:solidFill>
                  <a:srgbClr val="FFFFFF"/>
                </a:solidFill>
                <a:highlight>
                  <a:srgbClr val="0000FF"/>
                </a:highlight>
              </a:rPr>
              <a:t>plate</a:t>
            </a:r>
            <a:endParaRPr sz="2000">
              <a:solidFill>
                <a:srgbClr val="FFFFFF"/>
              </a:solidFill>
              <a:highlight>
                <a:srgbClr val="00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" sz="2000"/>
              <a:t> </a:t>
            </a:r>
            <a:r>
              <a:rPr i="0" lang="en" sz="2000" u="none" cap="none" strike="noStrike">
                <a:solidFill>
                  <a:schemeClr val="dk1"/>
                </a:solidFill>
              </a:rPr>
              <a:t>                                   </a:t>
            </a:r>
            <a:r>
              <a:rPr lang="en" sz="2000">
                <a:solidFill>
                  <a:srgbClr val="00FF00"/>
                </a:solidFill>
              </a:rPr>
              <a:t>F            </a:t>
            </a:r>
            <a:r>
              <a:rPr lang="en" sz="2000">
                <a:solidFill>
                  <a:srgbClr val="9900FF"/>
                </a:solidFill>
              </a:rPr>
              <a:t>G</a:t>
            </a:r>
            <a:r>
              <a:rPr i="0" lang="en" sz="2000" u="none" cap="none" strike="noStrike">
                <a:solidFill>
                  <a:schemeClr val="dk1"/>
                </a:solidFill>
              </a:rPr>
              <a:t>		</a:t>
            </a:r>
            <a:br>
              <a:rPr lang="en" sz="2000"/>
            </a:br>
            <a:r>
              <a:rPr lang="en" sz="2000">
                <a:solidFill>
                  <a:srgbClr val="000000"/>
                </a:solidFill>
              </a:rPr>
              <a:t>Just a puppet on a </a:t>
            </a:r>
            <a:r>
              <a:rPr lang="en" sz="2000">
                <a:solidFill>
                  <a:srgbClr val="FFFFFF"/>
                </a:solidFill>
                <a:highlight>
                  <a:srgbClr val="00FF00"/>
                </a:highlight>
              </a:rPr>
              <a:t>lonely</a:t>
            </a:r>
            <a:r>
              <a:rPr lang="en" sz="2000">
                <a:solidFill>
                  <a:srgbClr val="000000"/>
                </a:solidFill>
              </a:rPr>
              <a:t> </a:t>
            </a: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</a:rPr>
              <a:t>string</a:t>
            </a:r>
            <a:endParaRPr sz="2000">
              <a:solidFill>
                <a:srgbClr val="FFFFFF"/>
              </a:solidFill>
              <a:highlight>
                <a:srgbClr val="99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" sz="2000">
                <a:solidFill>
                  <a:srgbClr val="FFFFFF"/>
                </a:solidFill>
              </a:rPr>
              <a:t>        </a:t>
            </a:r>
            <a:r>
              <a:rPr lang="en" sz="2000">
                <a:solidFill>
                  <a:srgbClr val="FF0000"/>
                </a:solidFill>
              </a:rPr>
              <a:t>C                                            </a:t>
            </a:r>
            <a:r>
              <a:rPr lang="en" sz="2000">
                <a:solidFill>
                  <a:srgbClr val="0000FF"/>
                </a:solidFill>
              </a:rPr>
              <a:t>Am</a:t>
            </a:r>
            <a:br>
              <a:rPr lang="en" sz="2000">
                <a:solidFill>
                  <a:srgbClr val="FFFFFF"/>
                </a:solidFill>
              </a:rPr>
            </a:br>
            <a:r>
              <a:rPr lang="en" sz="2000">
                <a:solidFill>
                  <a:srgbClr val="000000"/>
                </a:solidFill>
              </a:rPr>
              <a:t>Oh </a:t>
            </a:r>
            <a:r>
              <a:rPr lang="en" sz="2000">
                <a:solidFill>
                  <a:srgbClr val="FFFFFF"/>
                </a:solidFill>
                <a:highlight>
                  <a:srgbClr val="FF0000"/>
                </a:highlight>
              </a:rPr>
              <a:t>who</a:t>
            </a:r>
            <a:r>
              <a:rPr lang="en" sz="2000">
                <a:solidFill>
                  <a:srgbClr val="000000"/>
                </a:solidFill>
              </a:rPr>
              <a:t> would ever want to be </a:t>
            </a:r>
            <a:r>
              <a:rPr lang="en" sz="2000">
                <a:solidFill>
                  <a:srgbClr val="FFFFFF"/>
                </a:solidFill>
                <a:highlight>
                  <a:srgbClr val="0000FF"/>
                </a:highlight>
              </a:rPr>
              <a:t>king</a:t>
            </a:r>
            <a:endParaRPr i="0" sz="2000" u="none" cap="none" strike="noStrike">
              <a:solidFill>
                <a:srgbClr val="FFFFFF"/>
              </a:solidFill>
              <a:highlight>
                <a:srgbClr val="0000FF"/>
              </a:highlight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i="0" lang="en" sz="2000" u="none" cap="none" strike="noStrike">
                <a:solidFill>
                  <a:schemeClr val="dk1"/>
                </a:solidFill>
              </a:rPr>
              <a:t>	  </a:t>
            </a:r>
            <a:endParaRPr i="0" sz="2000" u="none" cap="none" strike="noStrike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i="0" sz="2000" u="none" cap="none" strike="noStrike">
              <a:solidFill>
                <a:srgbClr val="FF0000"/>
              </a:solidFill>
            </a:endParaRPr>
          </a:p>
        </p:txBody>
      </p:sp>
      <p:sp>
        <p:nvSpPr>
          <p:cNvPr id="2638" name="Google Shape;2638;p309"/>
          <p:cNvSpPr txBox="1"/>
          <p:nvPr>
            <p:ph type="title"/>
          </p:nvPr>
        </p:nvSpPr>
        <p:spPr>
          <a:xfrm>
            <a:off x="311700" y="0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 sz="4200"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Viva la Vida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  <p:grpSp>
        <p:nvGrpSpPr>
          <p:cNvPr id="2639" name="Google Shape;2639;p309"/>
          <p:cNvGrpSpPr/>
          <p:nvPr/>
        </p:nvGrpSpPr>
        <p:grpSpPr>
          <a:xfrm>
            <a:off x="6214281" y="462064"/>
            <a:ext cx="2787718" cy="3985428"/>
            <a:chOff x="6226431" y="-11"/>
            <a:chExt cx="2787718" cy="3985428"/>
          </a:xfrm>
        </p:grpSpPr>
        <p:pic>
          <p:nvPicPr>
            <p:cNvPr id="2640" name="Google Shape;2640;p30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97413" y="1992025"/>
              <a:ext cx="1316736" cy="19933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1" name="Google Shape;2641;p30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28164" y="1995297"/>
              <a:ext cx="1314541" cy="19868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2" name="Google Shape;2642;p30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698500" y="2570"/>
              <a:ext cx="1314541" cy="19868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3" name="Google Shape;2643;p30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226431" y="-11"/>
              <a:ext cx="1318018" cy="199203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94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Shake It Off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521" name="Google Shape;521;p94"/>
          <p:cNvSpPr txBox="1"/>
          <p:nvPr>
            <p:ph idx="2" type="body"/>
          </p:nvPr>
        </p:nvSpPr>
        <p:spPr>
          <a:xfrm>
            <a:off x="311700" y="6370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         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lang="en" sz="2000"/>
              <a:t>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Heart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breakers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/>
              <a:t>gonna break, break, break, break, break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r>
              <a:rPr b="1" lang="en" sz="2000"/>
              <a:t>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     		        			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And the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fakers</a:t>
            </a:r>
            <a:r>
              <a:rPr b="1" lang="en" sz="2000"/>
              <a:t> gonna fake, fake, fake, fake, fake baby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	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I’m just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gonna</a:t>
            </a:r>
            <a:r>
              <a:rPr b="1" lang="en" sz="2000"/>
              <a:t> shake, shake, shake, shake, shake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Shake it off, I shake it off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 </a:t>
            </a:r>
            <a:r>
              <a:rPr b="1" lang="en" sz="2000"/>
              <a:t> 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22" name="Google Shape;522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8425" y="281492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74039" y="900725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46675" y="2811885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647" name="Shape 2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8" name="Google Shape;2648;p310"/>
          <p:cNvSpPr txBox="1"/>
          <p:nvPr>
            <p:ph idx="2" type="body"/>
          </p:nvPr>
        </p:nvSpPr>
        <p:spPr>
          <a:xfrm>
            <a:off x="311700" y="6370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" sz="2000">
                <a:solidFill>
                  <a:schemeClr val="dk1"/>
                </a:solidFill>
              </a:rPr>
              <a:t>     </a:t>
            </a:r>
            <a:r>
              <a:rPr i="0" lang="en" sz="2000" u="none" cap="none" strike="noStrike">
                <a:solidFill>
                  <a:schemeClr val="dk1"/>
                </a:solidFill>
              </a:rPr>
              <a:t> </a:t>
            </a:r>
            <a:r>
              <a:rPr lang="en" sz="2000">
                <a:solidFill>
                  <a:srgbClr val="00FF00"/>
                </a:solidFill>
              </a:rPr>
              <a:t>F                        </a:t>
            </a:r>
            <a:r>
              <a:rPr lang="en" sz="2000">
                <a:solidFill>
                  <a:srgbClr val="9900FF"/>
                </a:solidFill>
              </a:rPr>
              <a:t>G</a:t>
            </a:r>
            <a:endParaRPr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" sz="2000">
                <a:solidFill>
                  <a:srgbClr val="000000"/>
                </a:solidFill>
              </a:rPr>
              <a:t>I </a:t>
            </a:r>
            <a:r>
              <a:rPr lang="en" sz="2000">
                <a:solidFill>
                  <a:srgbClr val="FFFFFF"/>
                </a:solidFill>
                <a:highlight>
                  <a:srgbClr val="00FF00"/>
                </a:highlight>
              </a:rPr>
              <a:t>hear</a:t>
            </a:r>
            <a:r>
              <a:rPr lang="en" sz="2000">
                <a:solidFill>
                  <a:srgbClr val="000000"/>
                </a:solidFill>
              </a:rPr>
              <a:t> Jerusalem </a:t>
            </a: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</a:rPr>
              <a:t>bells</a:t>
            </a:r>
            <a:r>
              <a:rPr lang="en" sz="2000">
                <a:solidFill>
                  <a:srgbClr val="000000"/>
                </a:solidFill>
              </a:rPr>
              <a:t> a ringing</a:t>
            </a:r>
            <a:endParaRPr sz="2000">
              <a:solidFill>
                <a:srgbClr val="000000"/>
              </a:solidFill>
              <a:highlight>
                <a:srgbClr val="99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" sz="2000"/>
              <a:t> </a:t>
            </a:r>
            <a:r>
              <a:rPr i="0" lang="en" sz="2000" u="none" cap="none" strike="noStrike">
                <a:solidFill>
                  <a:schemeClr val="dk1"/>
                </a:solidFill>
              </a:rPr>
              <a:t> </a:t>
            </a:r>
            <a:r>
              <a:rPr i="0" lang="en" sz="2000" u="none" cap="none" strike="noStrike">
                <a:solidFill>
                  <a:srgbClr val="FF0000"/>
                </a:solidFill>
              </a:rPr>
              <a:t>C                         </a:t>
            </a:r>
            <a:r>
              <a:rPr i="0" lang="en" sz="2000" u="none" cap="none" strike="noStrike">
                <a:solidFill>
                  <a:srgbClr val="0000FF"/>
                </a:solidFill>
              </a:rPr>
              <a:t>Am</a:t>
            </a:r>
            <a:endParaRPr sz="2000">
              <a:solidFill>
                <a:srgbClr val="00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" sz="2000">
                <a:solidFill>
                  <a:srgbClr val="FFFFFF"/>
                </a:solidFill>
                <a:highlight>
                  <a:srgbClr val="FF0000"/>
                </a:highlight>
              </a:rPr>
              <a:t>Roman</a:t>
            </a:r>
            <a:r>
              <a:rPr lang="en" sz="2000">
                <a:solidFill>
                  <a:srgbClr val="000000"/>
                </a:solidFill>
              </a:rPr>
              <a:t> Cavalry </a:t>
            </a:r>
            <a:r>
              <a:rPr lang="en" sz="2000">
                <a:solidFill>
                  <a:srgbClr val="FFFFFF"/>
                </a:solidFill>
                <a:highlight>
                  <a:srgbClr val="0000FF"/>
                </a:highlight>
              </a:rPr>
              <a:t>choirs</a:t>
            </a:r>
            <a:r>
              <a:rPr lang="en" sz="2000">
                <a:solidFill>
                  <a:srgbClr val="000000"/>
                </a:solidFill>
              </a:rPr>
              <a:t> a singing</a:t>
            </a:r>
            <a:endParaRPr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" sz="2000"/>
              <a:t> </a:t>
            </a:r>
            <a:r>
              <a:rPr i="0" lang="en" sz="2000" u="none" cap="none" strike="noStrike">
                <a:solidFill>
                  <a:schemeClr val="dk1"/>
                </a:solidFill>
              </a:rPr>
              <a:t> </a:t>
            </a:r>
            <a:r>
              <a:rPr lang="en" sz="2000">
                <a:solidFill>
                  <a:srgbClr val="00FF00"/>
                </a:solidFill>
              </a:rPr>
              <a:t>F                              </a:t>
            </a:r>
            <a:r>
              <a:rPr lang="en" sz="2000">
                <a:solidFill>
                  <a:srgbClr val="9900FF"/>
                </a:solidFill>
              </a:rPr>
              <a:t>G</a:t>
            </a:r>
            <a:r>
              <a:rPr i="0" lang="en" sz="2000" u="none" cap="none" strike="noStrike">
                <a:solidFill>
                  <a:schemeClr val="dk1"/>
                </a:solidFill>
              </a:rPr>
              <a:t>		</a:t>
            </a:r>
            <a:br>
              <a:rPr lang="en" sz="2000"/>
            </a:br>
            <a:r>
              <a:rPr lang="en" sz="2000">
                <a:solidFill>
                  <a:srgbClr val="FFFFFF"/>
                </a:solidFill>
                <a:highlight>
                  <a:srgbClr val="00FF00"/>
                </a:highlight>
              </a:rPr>
              <a:t>Be</a:t>
            </a:r>
            <a:r>
              <a:rPr lang="en" sz="2000">
                <a:solidFill>
                  <a:srgbClr val="000000"/>
                </a:solidFill>
              </a:rPr>
              <a:t> my mirror my </a:t>
            </a: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</a:rPr>
              <a:t>sword</a:t>
            </a:r>
            <a:r>
              <a:rPr lang="en" sz="2000">
                <a:solidFill>
                  <a:srgbClr val="000000"/>
                </a:solidFill>
              </a:rPr>
              <a:t> and shield</a:t>
            </a:r>
            <a:endParaRPr sz="2000">
              <a:solidFill>
                <a:srgbClr val="FFFFFF"/>
              </a:solidFill>
              <a:highlight>
                <a:srgbClr val="99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" sz="2000">
                <a:solidFill>
                  <a:srgbClr val="FFFFFF"/>
                </a:solidFill>
              </a:rPr>
              <a:t>           </a:t>
            </a:r>
            <a:r>
              <a:rPr lang="en" sz="2000"/>
              <a:t> </a:t>
            </a:r>
            <a:r>
              <a:rPr lang="en" sz="2000">
                <a:solidFill>
                  <a:srgbClr val="FF0000"/>
                </a:solidFill>
              </a:rPr>
              <a:t>C                        </a:t>
            </a:r>
            <a:r>
              <a:rPr lang="en" sz="2000">
                <a:solidFill>
                  <a:srgbClr val="0000FF"/>
                </a:solidFill>
              </a:rPr>
              <a:t>Am</a:t>
            </a:r>
            <a:br>
              <a:rPr lang="en" sz="2000">
                <a:solidFill>
                  <a:srgbClr val="FFFFFF"/>
                </a:solidFill>
              </a:rPr>
            </a:br>
            <a:r>
              <a:rPr lang="en" sz="2000">
                <a:solidFill>
                  <a:srgbClr val="000000"/>
                </a:solidFill>
              </a:rPr>
              <a:t>My </a:t>
            </a:r>
            <a:r>
              <a:rPr lang="en" sz="2000">
                <a:solidFill>
                  <a:srgbClr val="FFFFFF"/>
                </a:solidFill>
                <a:highlight>
                  <a:srgbClr val="FF0000"/>
                </a:highlight>
              </a:rPr>
              <a:t>missionaries</a:t>
            </a:r>
            <a:r>
              <a:rPr lang="en" sz="2000">
                <a:solidFill>
                  <a:srgbClr val="000000"/>
                </a:solidFill>
              </a:rPr>
              <a:t> in a </a:t>
            </a:r>
            <a:r>
              <a:rPr lang="en" sz="2000">
                <a:solidFill>
                  <a:srgbClr val="FFFFFF"/>
                </a:solidFill>
                <a:highlight>
                  <a:srgbClr val="0000FF"/>
                </a:highlight>
              </a:rPr>
              <a:t>foreign</a:t>
            </a:r>
            <a:r>
              <a:rPr lang="en" sz="2000">
                <a:solidFill>
                  <a:srgbClr val="000000"/>
                </a:solidFill>
              </a:rPr>
              <a:t> field</a:t>
            </a:r>
            <a:endParaRPr i="0" sz="2000" u="none" cap="none" strike="noStrike">
              <a:solidFill>
                <a:srgbClr val="000000"/>
              </a:solidFill>
              <a:highlight>
                <a:srgbClr val="0000FF"/>
              </a:highlight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i="0" lang="en" sz="2000" u="none" cap="none" strike="noStrike">
                <a:solidFill>
                  <a:schemeClr val="dk1"/>
                </a:solidFill>
              </a:rPr>
              <a:t>	  </a:t>
            </a:r>
            <a:endParaRPr i="0" sz="2000" u="none" cap="none" strike="noStrike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i="0" sz="2000" u="none" cap="none" strike="noStrike">
              <a:solidFill>
                <a:srgbClr val="FF0000"/>
              </a:solidFill>
            </a:endParaRPr>
          </a:p>
        </p:txBody>
      </p:sp>
      <p:sp>
        <p:nvSpPr>
          <p:cNvPr id="2649" name="Google Shape;2649;p310"/>
          <p:cNvSpPr txBox="1"/>
          <p:nvPr>
            <p:ph type="title"/>
          </p:nvPr>
        </p:nvSpPr>
        <p:spPr>
          <a:xfrm>
            <a:off x="311700" y="0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 sz="4200"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Viva la Vida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  <p:grpSp>
        <p:nvGrpSpPr>
          <p:cNvPr id="2650" name="Google Shape;2650;p310"/>
          <p:cNvGrpSpPr/>
          <p:nvPr/>
        </p:nvGrpSpPr>
        <p:grpSpPr>
          <a:xfrm>
            <a:off x="6214281" y="462064"/>
            <a:ext cx="2787718" cy="3985428"/>
            <a:chOff x="6226431" y="-11"/>
            <a:chExt cx="2787718" cy="3985428"/>
          </a:xfrm>
        </p:grpSpPr>
        <p:pic>
          <p:nvPicPr>
            <p:cNvPr id="2651" name="Google Shape;2651;p3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97413" y="1992025"/>
              <a:ext cx="1316736" cy="19933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2" name="Google Shape;2652;p31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28164" y="1995297"/>
              <a:ext cx="1314541" cy="19868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3" name="Google Shape;2653;p31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698500" y="2570"/>
              <a:ext cx="1314541" cy="19868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4" name="Google Shape;2654;p31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226431" y="-11"/>
              <a:ext cx="1318018" cy="199203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658" name="Shape 2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9" name="Google Shape;2659;p311"/>
          <p:cNvSpPr txBox="1"/>
          <p:nvPr>
            <p:ph idx="2" type="body"/>
          </p:nvPr>
        </p:nvSpPr>
        <p:spPr>
          <a:xfrm>
            <a:off x="311700" y="6370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i="0" lang="en" sz="2000" u="none" cap="none" strike="noStrike">
                <a:solidFill>
                  <a:schemeClr val="dk1"/>
                </a:solidFill>
              </a:rPr>
              <a:t> </a:t>
            </a:r>
            <a:r>
              <a:rPr lang="en" sz="2000">
                <a:solidFill>
                  <a:srgbClr val="00FF00"/>
                </a:solidFill>
              </a:rPr>
              <a:t>F                                </a:t>
            </a:r>
            <a:r>
              <a:rPr lang="en" sz="2000">
                <a:solidFill>
                  <a:srgbClr val="9900FF"/>
                </a:solidFill>
              </a:rPr>
              <a:t>G</a:t>
            </a:r>
            <a:endParaRPr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" sz="2000">
                <a:solidFill>
                  <a:srgbClr val="FFFFFF"/>
                </a:solidFill>
                <a:highlight>
                  <a:srgbClr val="00FF00"/>
                </a:highlight>
              </a:rPr>
              <a:t>For</a:t>
            </a:r>
            <a:r>
              <a:rPr lang="en" sz="2000">
                <a:solidFill>
                  <a:srgbClr val="000000"/>
                </a:solidFill>
              </a:rPr>
              <a:t> some reason I </a:t>
            </a: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</a:rPr>
              <a:t>can’t</a:t>
            </a:r>
            <a:r>
              <a:rPr lang="en" sz="2000">
                <a:solidFill>
                  <a:srgbClr val="000000"/>
                </a:solidFill>
              </a:rPr>
              <a:t> explain</a:t>
            </a:r>
            <a:endParaRPr sz="2000">
              <a:solidFill>
                <a:srgbClr val="000000"/>
              </a:solidFill>
              <a:highlight>
                <a:srgbClr val="99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i="0" lang="en" sz="2000" u="none" cap="none" strike="noStrike">
                <a:solidFill>
                  <a:schemeClr val="dk1"/>
                </a:solidFill>
              </a:rPr>
              <a:t>   </a:t>
            </a:r>
            <a:r>
              <a:rPr i="0" lang="en" sz="2000" u="none" cap="none" strike="noStrike">
                <a:solidFill>
                  <a:srgbClr val="FF0000"/>
                </a:solidFill>
              </a:rPr>
              <a:t>C                                 </a:t>
            </a:r>
            <a:r>
              <a:rPr i="0" lang="en" sz="2000" u="none" cap="none" strike="noStrike">
                <a:solidFill>
                  <a:srgbClr val="0000FF"/>
                </a:solidFill>
              </a:rPr>
              <a:t>Am</a:t>
            </a:r>
            <a:endParaRPr sz="2000">
              <a:solidFill>
                <a:srgbClr val="00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" sz="2000">
                <a:solidFill>
                  <a:srgbClr val="000000"/>
                </a:solidFill>
              </a:rPr>
              <a:t>I </a:t>
            </a:r>
            <a:r>
              <a:rPr lang="en" sz="2000">
                <a:solidFill>
                  <a:srgbClr val="FFFFFF"/>
                </a:solidFill>
                <a:highlight>
                  <a:srgbClr val="FF0000"/>
                </a:highlight>
              </a:rPr>
              <a:t>know</a:t>
            </a:r>
            <a:r>
              <a:rPr lang="en" sz="2000">
                <a:solidFill>
                  <a:srgbClr val="000000"/>
                </a:solidFill>
              </a:rPr>
              <a:t> St. Peter won’t </a:t>
            </a:r>
            <a:r>
              <a:rPr lang="en" sz="2000">
                <a:solidFill>
                  <a:srgbClr val="FFFFFF"/>
                </a:solidFill>
                <a:highlight>
                  <a:srgbClr val="0000FF"/>
                </a:highlight>
              </a:rPr>
              <a:t>call</a:t>
            </a:r>
            <a:r>
              <a:rPr lang="en" sz="2000">
                <a:solidFill>
                  <a:srgbClr val="000000"/>
                </a:solidFill>
              </a:rPr>
              <a:t> my name</a:t>
            </a:r>
            <a:endParaRPr sz="2000">
              <a:solidFill>
                <a:srgbClr val="FFFFFF"/>
              </a:solidFill>
              <a:highlight>
                <a:srgbClr val="00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" sz="2000"/>
              <a:t> </a:t>
            </a:r>
            <a:r>
              <a:rPr i="0" lang="en" sz="2000" u="none" cap="none" strike="noStrike">
                <a:solidFill>
                  <a:schemeClr val="dk1"/>
                </a:solidFill>
              </a:rPr>
              <a:t>                      </a:t>
            </a:r>
            <a:r>
              <a:rPr lang="en" sz="2000">
                <a:solidFill>
                  <a:srgbClr val="00FF00"/>
                </a:solidFill>
              </a:rPr>
              <a:t>F          </a:t>
            </a:r>
            <a:r>
              <a:rPr lang="en" sz="2000">
                <a:solidFill>
                  <a:srgbClr val="9900FF"/>
                </a:solidFill>
              </a:rPr>
              <a:t>G</a:t>
            </a:r>
            <a:r>
              <a:rPr i="0" lang="en" sz="2000" u="none" cap="none" strike="noStrike">
                <a:solidFill>
                  <a:schemeClr val="dk1"/>
                </a:solidFill>
              </a:rPr>
              <a:t>		</a:t>
            </a:r>
            <a:br>
              <a:rPr lang="en" sz="2000"/>
            </a:br>
            <a:r>
              <a:rPr lang="en" sz="2000">
                <a:solidFill>
                  <a:srgbClr val="000000"/>
                </a:solidFill>
              </a:rPr>
              <a:t>Never an </a:t>
            </a:r>
            <a:r>
              <a:rPr lang="en" sz="2000">
                <a:solidFill>
                  <a:srgbClr val="FFFFFF"/>
                </a:solidFill>
                <a:highlight>
                  <a:srgbClr val="00FF00"/>
                </a:highlight>
              </a:rPr>
              <a:t>honest</a:t>
            </a:r>
            <a:r>
              <a:rPr lang="en" sz="2000">
                <a:solidFill>
                  <a:srgbClr val="000000"/>
                </a:solidFill>
              </a:rPr>
              <a:t> </a:t>
            </a: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</a:rPr>
              <a:t>word</a:t>
            </a:r>
            <a:endParaRPr sz="2000">
              <a:solidFill>
                <a:srgbClr val="FFFFFF"/>
              </a:solidFill>
              <a:highlight>
                <a:srgbClr val="99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" sz="2000">
                <a:solidFill>
                  <a:srgbClr val="FFFFFF"/>
                </a:solidFill>
              </a:rPr>
              <a:t>            </a:t>
            </a:r>
            <a:r>
              <a:rPr lang="en" sz="2000"/>
              <a:t>       </a:t>
            </a:r>
            <a:r>
              <a:rPr lang="en" sz="2000">
                <a:solidFill>
                  <a:srgbClr val="FF0000"/>
                </a:solidFill>
              </a:rPr>
              <a:t>C                           </a:t>
            </a:r>
            <a:r>
              <a:rPr lang="en" sz="2000">
                <a:solidFill>
                  <a:srgbClr val="0000FF"/>
                </a:solidFill>
              </a:rPr>
              <a:t>Am</a:t>
            </a:r>
            <a:br>
              <a:rPr lang="en" sz="2000">
                <a:solidFill>
                  <a:srgbClr val="FFFFFF"/>
                </a:solidFill>
              </a:rPr>
            </a:br>
            <a:r>
              <a:rPr lang="en" sz="2000">
                <a:solidFill>
                  <a:srgbClr val="000000"/>
                </a:solidFill>
              </a:rPr>
              <a:t>That was </a:t>
            </a:r>
            <a:r>
              <a:rPr lang="en" sz="2000">
                <a:solidFill>
                  <a:srgbClr val="FFFFFF"/>
                </a:solidFill>
                <a:highlight>
                  <a:srgbClr val="FF0000"/>
                </a:highlight>
              </a:rPr>
              <a:t>when</a:t>
            </a:r>
            <a:r>
              <a:rPr lang="en" sz="2000">
                <a:solidFill>
                  <a:srgbClr val="000000"/>
                </a:solidFill>
              </a:rPr>
              <a:t> I ruled the </a:t>
            </a:r>
            <a:r>
              <a:rPr lang="en" sz="2000">
                <a:solidFill>
                  <a:srgbClr val="FFFFFF"/>
                </a:solidFill>
                <a:highlight>
                  <a:srgbClr val="0000FF"/>
                </a:highlight>
              </a:rPr>
              <a:t>world</a:t>
            </a:r>
            <a:endParaRPr i="0" sz="2000" u="none" cap="none" strike="noStrike">
              <a:solidFill>
                <a:srgbClr val="FFFFFF"/>
              </a:solidFill>
              <a:highlight>
                <a:srgbClr val="0000FF"/>
              </a:highlight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i="0" lang="en" sz="2000" u="none" cap="none" strike="noStrike">
                <a:solidFill>
                  <a:schemeClr val="dk1"/>
                </a:solidFill>
              </a:rPr>
              <a:t>	  </a:t>
            </a:r>
            <a:endParaRPr i="0" sz="2000" u="none" cap="none" strike="noStrike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i="0" sz="2000" u="none" cap="none" strike="noStrike">
              <a:solidFill>
                <a:srgbClr val="FF0000"/>
              </a:solidFill>
            </a:endParaRPr>
          </a:p>
        </p:txBody>
      </p:sp>
      <p:sp>
        <p:nvSpPr>
          <p:cNvPr id="2660" name="Google Shape;2660;p311"/>
          <p:cNvSpPr txBox="1"/>
          <p:nvPr>
            <p:ph type="title"/>
          </p:nvPr>
        </p:nvSpPr>
        <p:spPr>
          <a:xfrm>
            <a:off x="311700" y="0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 sz="4200"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Viva la Vida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  <p:grpSp>
        <p:nvGrpSpPr>
          <p:cNvPr id="2661" name="Google Shape;2661;p311"/>
          <p:cNvGrpSpPr/>
          <p:nvPr/>
        </p:nvGrpSpPr>
        <p:grpSpPr>
          <a:xfrm>
            <a:off x="6214281" y="462064"/>
            <a:ext cx="2787718" cy="3985428"/>
            <a:chOff x="6226431" y="-11"/>
            <a:chExt cx="2787718" cy="3985428"/>
          </a:xfrm>
        </p:grpSpPr>
        <p:pic>
          <p:nvPicPr>
            <p:cNvPr id="2662" name="Google Shape;2662;p3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97413" y="1992025"/>
              <a:ext cx="1316736" cy="19933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3" name="Google Shape;2663;p31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28164" y="1995297"/>
              <a:ext cx="1314541" cy="19868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4" name="Google Shape;2664;p31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698500" y="2570"/>
              <a:ext cx="1314541" cy="19868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5" name="Google Shape;2665;p31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226431" y="-11"/>
              <a:ext cx="1318018" cy="199203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66" name="Google Shape;2666;p3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93000" y="3857600"/>
            <a:ext cx="831300" cy="83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670" name="Shape 2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1" name="Google Shape;2671;p312"/>
          <p:cNvSpPr txBox="1"/>
          <p:nvPr>
            <p:ph type="title"/>
          </p:nvPr>
        </p:nvSpPr>
        <p:spPr>
          <a:xfrm>
            <a:off x="311700" y="1098975"/>
            <a:ext cx="8520600" cy="15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 u="sng">
                <a:highlight>
                  <a:srgbClr val="FFFFFF"/>
                </a:highlight>
              </a:rPr>
              <a:t>Low Rider</a:t>
            </a:r>
            <a:endParaRPr b="1" sz="7200" u="sng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/>
          </a:p>
        </p:txBody>
      </p:sp>
      <p:pic>
        <p:nvPicPr>
          <p:cNvPr id="2672" name="Google Shape;2672;p3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0875" y="2432778"/>
            <a:ext cx="1474851" cy="2609959"/>
          </a:xfrm>
          <a:prstGeom prst="rect">
            <a:avLst/>
          </a:prstGeom>
          <a:noFill/>
          <a:ln>
            <a:noFill/>
          </a:ln>
        </p:spPr>
      </p:pic>
      <p:sp>
        <p:nvSpPr>
          <p:cNvPr id="2673" name="Google Shape;2673;p312"/>
          <p:cNvSpPr txBox="1"/>
          <p:nvPr/>
        </p:nvSpPr>
        <p:spPr>
          <a:xfrm>
            <a:off x="2319900" y="604700"/>
            <a:ext cx="4504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953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Char char="-"/>
            </a:pPr>
            <a:r>
              <a:rPr lang="en"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War</a:t>
            </a:r>
            <a:endParaRPr sz="42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2674" name="Google Shape;2674;p3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1750" y="2425472"/>
            <a:ext cx="1474850" cy="2617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678" name="Shape 2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9" name="Google Shape;2679;p313"/>
          <p:cNvSpPr txBox="1"/>
          <p:nvPr>
            <p:ph type="title"/>
          </p:nvPr>
        </p:nvSpPr>
        <p:spPr>
          <a:xfrm>
            <a:off x="311700" y="1098975"/>
            <a:ext cx="8520600" cy="15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 u="sng">
                <a:highlight>
                  <a:srgbClr val="FFFFFF"/>
                </a:highlight>
              </a:rPr>
              <a:t>Low Rider</a:t>
            </a:r>
            <a:endParaRPr b="1" sz="7200" u="sng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/>
          </a:p>
        </p:txBody>
      </p:sp>
      <p:sp>
        <p:nvSpPr>
          <p:cNvPr id="2680" name="Google Shape;2680;p313"/>
          <p:cNvSpPr txBox="1"/>
          <p:nvPr/>
        </p:nvSpPr>
        <p:spPr>
          <a:xfrm>
            <a:off x="2319900" y="623575"/>
            <a:ext cx="4504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           INTRO</a:t>
            </a:r>
            <a:endParaRPr sz="42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2681" name="Google Shape;2681;p3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4575" y="2406597"/>
            <a:ext cx="1474850" cy="2617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685" name="Shape 2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6" name="Google Shape;2686;p314"/>
          <p:cNvSpPr txBox="1"/>
          <p:nvPr>
            <p:ph type="title"/>
          </p:nvPr>
        </p:nvSpPr>
        <p:spPr>
          <a:xfrm>
            <a:off x="311700" y="6790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Low Rider</a:t>
            </a:r>
            <a:endParaRPr b="1">
              <a:highlight>
                <a:srgbClr val="FFFFFF"/>
              </a:highlight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/>
              <a:t>intro</a:t>
            </a:r>
            <a:r>
              <a:rPr b="1" i="0" lang="en" sz="4200" u="none" cap="none" strike="noStrike">
                <a:solidFill>
                  <a:schemeClr val="dk1"/>
                </a:solidFill>
              </a:rPr>
              <a:t> </a:t>
            </a:r>
            <a:endParaRPr b="1" i="0" sz="4200" u="none" cap="none" strike="noStrike">
              <a:solidFill>
                <a:schemeClr val="dk1"/>
              </a:solidFill>
            </a:endParaRPr>
          </a:p>
        </p:txBody>
      </p:sp>
      <p:sp>
        <p:nvSpPr>
          <p:cNvPr id="2687" name="Google Shape;2687;p314"/>
          <p:cNvSpPr txBox="1"/>
          <p:nvPr>
            <p:ph idx="2" type="body"/>
          </p:nvPr>
        </p:nvSpPr>
        <p:spPr>
          <a:xfrm>
            <a:off x="311700" y="1588075"/>
            <a:ext cx="73893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4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r>
              <a:rPr b="1" i="0" lang="en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			      </a:t>
            </a:r>
            <a:r>
              <a:rPr b="1" lang="en" sz="2400">
                <a:solidFill>
                  <a:srgbClr val="9900FF"/>
                </a:solidFill>
              </a:rPr>
              <a:t>G</a:t>
            </a:r>
            <a:r>
              <a:rPr b="1" i="0" lang="en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b="1" lang="en" sz="2400">
                <a:solidFill>
                  <a:srgbClr val="FF0000"/>
                </a:solidFill>
              </a:rPr>
              <a:t>                  </a:t>
            </a:r>
            <a:r>
              <a:rPr b="1" lang="en" sz="2400">
                <a:solidFill>
                  <a:srgbClr val="9900FF"/>
                </a:solidFill>
              </a:rPr>
              <a:t>G</a:t>
            </a:r>
            <a:r>
              <a:rPr b="1" lang="en" sz="2400">
                <a:solidFill>
                  <a:srgbClr val="FF0000"/>
                </a:solidFill>
              </a:rPr>
              <a:t>     </a:t>
            </a:r>
            <a:endParaRPr b="1"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400">
                <a:solidFill>
                  <a:srgbClr val="FFFFFF"/>
                </a:solidFill>
                <a:highlight>
                  <a:srgbClr val="9900FF"/>
                </a:highlight>
              </a:rPr>
              <a:t>Do</a:t>
            </a:r>
            <a:r>
              <a:rPr b="1" i="0" lang="en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400">
                <a:solidFill>
                  <a:srgbClr val="000000"/>
                </a:solidFill>
              </a:rPr>
              <a:t>do do do do do </a:t>
            </a:r>
            <a:r>
              <a:rPr b="1" lang="en" sz="2400">
                <a:solidFill>
                  <a:schemeClr val="lt1"/>
                </a:solidFill>
                <a:highlight>
                  <a:srgbClr val="9900FF"/>
                </a:highlight>
              </a:rPr>
              <a:t>do</a:t>
            </a:r>
            <a:r>
              <a:rPr b="1" lang="en" sz="2400">
                <a:solidFill>
                  <a:srgbClr val="000000"/>
                </a:solidFill>
              </a:rPr>
              <a:t> do do do </a:t>
            </a:r>
            <a:r>
              <a:rPr b="1" lang="en" sz="2400">
                <a:solidFill>
                  <a:schemeClr val="lt1"/>
                </a:solidFill>
                <a:highlight>
                  <a:srgbClr val="9900FF"/>
                </a:highlight>
              </a:rPr>
              <a:t>do</a:t>
            </a:r>
            <a:r>
              <a:rPr b="1" lang="en" sz="2400">
                <a:solidFill>
                  <a:srgbClr val="000000"/>
                </a:solidFill>
              </a:rPr>
              <a:t> </a:t>
            </a:r>
            <a:r>
              <a:rPr b="1" lang="en" sz="2400"/>
              <a:t>do</a:t>
            </a:r>
            <a:endParaRPr b="1"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400">
                <a:solidFill>
                  <a:srgbClr val="9900FF"/>
                </a:solidFill>
              </a:rPr>
              <a:t>G</a:t>
            </a:r>
            <a:r>
              <a:rPr b="1" lang="en" sz="2400"/>
              <a:t>					      </a:t>
            </a:r>
            <a:r>
              <a:rPr b="1" lang="en" sz="2400">
                <a:solidFill>
                  <a:srgbClr val="9900FF"/>
                </a:solidFill>
              </a:rPr>
              <a:t>G</a:t>
            </a:r>
            <a:r>
              <a:rPr b="1" lang="en" sz="2400"/>
              <a:t>  </a:t>
            </a:r>
            <a:r>
              <a:rPr b="1" lang="en" sz="2400">
                <a:solidFill>
                  <a:srgbClr val="FF0000"/>
                </a:solidFill>
              </a:rPr>
              <a:t>                  </a:t>
            </a:r>
            <a:r>
              <a:rPr b="1" lang="en" sz="2400">
                <a:solidFill>
                  <a:srgbClr val="9900FF"/>
                </a:solidFill>
              </a:rPr>
              <a:t>G</a:t>
            </a:r>
            <a:r>
              <a:rPr b="1" lang="en" sz="2400">
                <a:solidFill>
                  <a:srgbClr val="FF0000"/>
                </a:solidFill>
              </a:rPr>
              <a:t>     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400">
                <a:solidFill>
                  <a:schemeClr val="lt1"/>
                </a:solidFill>
                <a:highlight>
                  <a:srgbClr val="9900FF"/>
                </a:highlight>
              </a:rPr>
              <a:t>Do</a:t>
            </a:r>
            <a:r>
              <a:rPr b="1" lang="en" sz="2400">
                <a:solidFill>
                  <a:schemeClr val="lt1"/>
                </a:solidFill>
              </a:rPr>
              <a:t> </a:t>
            </a:r>
            <a:r>
              <a:rPr b="1" lang="en" sz="2400"/>
              <a:t>do do do do do </a:t>
            </a:r>
            <a:r>
              <a:rPr b="1" lang="en" sz="2400">
                <a:solidFill>
                  <a:schemeClr val="lt1"/>
                </a:solidFill>
                <a:highlight>
                  <a:srgbClr val="9900FF"/>
                </a:highlight>
              </a:rPr>
              <a:t>do</a:t>
            </a:r>
            <a:r>
              <a:rPr b="1" lang="en" sz="2400"/>
              <a:t> do do do </a:t>
            </a:r>
            <a:r>
              <a:rPr b="1" lang="en" sz="2400">
                <a:solidFill>
                  <a:schemeClr val="lt1"/>
                </a:solidFill>
                <a:highlight>
                  <a:srgbClr val="9900FF"/>
                </a:highlight>
              </a:rPr>
              <a:t>do</a:t>
            </a:r>
            <a:r>
              <a:rPr b="1" lang="en" sz="2400"/>
              <a:t> do</a:t>
            </a:r>
            <a:endParaRPr b="1" sz="2400">
              <a:solidFill>
                <a:srgbClr val="9900FF"/>
              </a:solidFill>
            </a:endParaRPr>
          </a:p>
        </p:txBody>
      </p:sp>
      <p:pic>
        <p:nvPicPr>
          <p:cNvPr id="2688" name="Google Shape;2688;p3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1925" y="1124574"/>
            <a:ext cx="1835300" cy="325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692" name="Shape 2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" name="Google Shape;2693;p315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Low Rider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694" name="Google Shape;2694;p315"/>
          <p:cNvSpPr txBox="1"/>
          <p:nvPr>
            <p:ph idx="2" type="body"/>
          </p:nvPr>
        </p:nvSpPr>
        <p:spPr>
          <a:xfrm>
            <a:off x="404325" y="900725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	</a:t>
            </a:r>
            <a:r>
              <a:rPr b="1" lang="en" sz="2000"/>
              <a:t>	 </a:t>
            </a:r>
            <a:r>
              <a:rPr b="1" lang="en" sz="2000">
                <a:solidFill>
                  <a:srgbClr val="FF0000"/>
                </a:solidFill>
              </a:rPr>
              <a:t>	         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>
                <a:solidFill>
                  <a:srgbClr val="FF0000"/>
                </a:solidFill>
              </a:rPr>
              <a:t> 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All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my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friends</a:t>
            </a:r>
            <a:r>
              <a:rPr b="1" lang="en" sz="2000">
                <a:solidFill>
                  <a:srgbClr val="000000"/>
                </a:solidFill>
              </a:rPr>
              <a:t> know the low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rider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G</a:t>
            </a:r>
            <a:r>
              <a:rPr b="1" lang="en" sz="2000"/>
              <a:t>		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/>
              <a:t>  		</a:t>
            </a:r>
            <a:r>
              <a:rPr b="1" lang="en" sz="2000">
                <a:solidFill>
                  <a:srgbClr val="FF0000"/>
                </a:solidFill>
              </a:rPr>
              <a:t>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>
                <a:solidFill>
                  <a:srgbClr val="FF0000"/>
                </a:solidFill>
              </a:rPr>
              <a:t>  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The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low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rid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er</a:t>
            </a:r>
            <a:r>
              <a:rPr b="1" lang="en" sz="2000"/>
              <a:t> is a little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higher</a:t>
            </a:r>
            <a:r>
              <a:rPr b="1" lang="en" sz="2000"/>
              <a:t>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/>
              <a:t>		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/>
              <a:t>  		 </a:t>
            </a:r>
            <a:r>
              <a:rPr b="1" lang="en" sz="2000">
                <a:solidFill>
                  <a:srgbClr val="FF0000"/>
                </a:solidFill>
              </a:rPr>
              <a:t>	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>
                <a:solidFill>
                  <a:srgbClr val="FF0000"/>
                </a:solidFill>
              </a:rPr>
              <a:t>  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Low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rid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er</a:t>
            </a:r>
            <a:r>
              <a:rPr b="1" lang="en" sz="2000"/>
              <a:t> drives a little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slower</a:t>
            </a:r>
            <a:r>
              <a:rPr b="1" lang="en" sz="2000"/>
              <a:t>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/>
              <a:t>		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/>
              <a:t>  		 </a:t>
            </a:r>
            <a:r>
              <a:rPr b="1" lang="en" sz="2000">
                <a:solidFill>
                  <a:srgbClr val="FF0000"/>
                </a:solidFill>
              </a:rPr>
              <a:t>	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>
                <a:solidFill>
                  <a:srgbClr val="FF0000"/>
                </a:solidFill>
              </a:rPr>
              <a:t>  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Low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rid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er</a:t>
            </a:r>
            <a:r>
              <a:rPr b="1" lang="en" sz="2000"/>
              <a:t> he’s a real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go’er</a:t>
            </a:r>
            <a:r>
              <a:rPr b="1" lang="en" sz="2000"/>
              <a:t> </a:t>
            </a:r>
            <a:endParaRPr b="1" sz="2000">
              <a:solidFill>
                <a:srgbClr val="9900FF"/>
              </a:solidFill>
            </a:endParaRPr>
          </a:p>
        </p:txBody>
      </p:sp>
      <p:pic>
        <p:nvPicPr>
          <p:cNvPr id="2695" name="Google Shape;2695;p3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1925" y="1124574"/>
            <a:ext cx="1835300" cy="325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699" name="Shape 2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0" name="Google Shape;2700;p316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Low Rider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701" name="Google Shape;2701;p316"/>
          <p:cNvSpPr txBox="1"/>
          <p:nvPr>
            <p:ph idx="2" type="body"/>
          </p:nvPr>
        </p:nvSpPr>
        <p:spPr>
          <a:xfrm>
            <a:off x="404325" y="900725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FF00"/>
                </a:solidFill>
              </a:rPr>
              <a:t>F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  	</a:t>
            </a:r>
            <a:r>
              <a:rPr b="1" lang="en" sz="2000"/>
              <a:t>	</a:t>
            </a:r>
            <a:r>
              <a:rPr b="1" lang="en" sz="2000">
                <a:solidFill>
                  <a:srgbClr val="FF0000"/>
                </a:solidFill>
              </a:rPr>
              <a:t>    </a:t>
            </a:r>
            <a:r>
              <a:rPr b="1" lang="en" sz="2000">
                <a:solidFill>
                  <a:srgbClr val="00FF00"/>
                </a:solidFill>
              </a:rPr>
              <a:t> F </a:t>
            </a:r>
            <a:r>
              <a:rPr b="1" lang="en" sz="2000">
                <a:solidFill>
                  <a:srgbClr val="FF0000"/>
                </a:solidFill>
              </a:rPr>
              <a:t>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Take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a little trip, </a:t>
            </a:r>
            <a:r>
              <a:rPr b="1" lang="en" sz="2000">
                <a:highlight>
                  <a:srgbClr val="00FF00"/>
                </a:highlight>
              </a:rPr>
              <a:t>take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a little trip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FF00"/>
                </a:solidFill>
              </a:rPr>
              <a:t>F </a:t>
            </a:r>
            <a:r>
              <a:rPr b="1" lang="en" sz="2000"/>
              <a:t>		  		 </a:t>
            </a:r>
            <a:r>
              <a:rPr b="1" lang="en" sz="2000">
                <a:solidFill>
                  <a:srgbClr val="FF0000"/>
                </a:solidFill>
              </a:rPr>
              <a:t>	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>
                <a:solidFill>
                  <a:srgbClr val="FF0000"/>
                </a:solidFill>
              </a:rPr>
              <a:t>  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highlight>
                  <a:srgbClr val="00FF00"/>
                </a:highlight>
              </a:rPr>
              <a:t>Take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a little trip with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me</a:t>
            </a:r>
            <a:r>
              <a:rPr b="1" lang="en" sz="2000"/>
              <a:t>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FF00"/>
                </a:solidFill>
              </a:rPr>
              <a:t>F </a:t>
            </a:r>
            <a:r>
              <a:rPr b="1" lang="en" sz="2000"/>
              <a:t>		  		</a:t>
            </a:r>
            <a:r>
              <a:rPr b="1" lang="en" sz="2000">
                <a:solidFill>
                  <a:srgbClr val="FF0000"/>
                </a:solidFill>
              </a:rPr>
              <a:t>    </a:t>
            </a:r>
            <a:r>
              <a:rPr b="1" lang="en" sz="2000">
                <a:solidFill>
                  <a:srgbClr val="00FF00"/>
                </a:solidFill>
              </a:rPr>
              <a:t> F </a:t>
            </a:r>
            <a:r>
              <a:rPr b="1" lang="en" sz="2000">
                <a:solidFill>
                  <a:srgbClr val="FF0000"/>
                </a:solidFill>
              </a:rPr>
              <a:t> 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highlight>
                  <a:srgbClr val="00FF00"/>
                </a:highlight>
              </a:rPr>
              <a:t>Take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a little trip, </a:t>
            </a:r>
            <a:r>
              <a:rPr b="1" lang="en" sz="2000">
                <a:highlight>
                  <a:srgbClr val="00FF00"/>
                </a:highlight>
              </a:rPr>
              <a:t>take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a little trip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FF00"/>
                </a:solidFill>
              </a:rPr>
              <a:t>F </a:t>
            </a:r>
            <a:r>
              <a:rPr b="1" lang="en" sz="2000"/>
              <a:t>		  		 </a:t>
            </a:r>
            <a:r>
              <a:rPr b="1" lang="en" sz="2000">
                <a:solidFill>
                  <a:srgbClr val="FF0000"/>
                </a:solidFill>
              </a:rPr>
              <a:t>	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>
                <a:solidFill>
                  <a:srgbClr val="FF0000"/>
                </a:solidFill>
              </a:rPr>
              <a:t>  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highlight>
                  <a:srgbClr val="00FF00"/>
                </a:highlight>
              </a:rPr>
              <a:t>Take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a little trip and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see</a:t>
            </a:r>
            <a:r>
              <a:rPr b="1" lang="en" sz="2000"/>
              <a:t> </a:t>
            </a:r>
            <a:endParaRPr b="1" sz="2000"/>
          </a:p>
        </p:txBody>
      </p:sp>
      <p:pic>
        <p:nvPicPr>
          <p:cNvPr id="2702" name="Google Shape;2702;p3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3925" y="612800"/>
            <a:ext cx="1213849" cy="214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3" name="Google Shape;2703;p3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8000" y="2760900"/>
            <a:ext cx="1301088" cy="230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707" name="Shape 2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8" name="Google Shape;2708;p317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Low Rider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709" name="Google Shape;2709;p317"/>
          <p:cNvSpPr txBox="1"/>
          <p:nvPr>
            <p:ph idx="2" type="body"/>
          </p:nvPr>
        </p:nvSpPr>
        <p:spPr>
          <a:xfrm>
            <a:off x="311700" y="1588075"/>
            <a:ext cx="73893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4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r>
              <a:rPr b="1" i="0" lang="en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			</a:t>
            </a:r>
            <a:r>
              <a:rPr b="1" lang="en" sz="2400">
                <a:solidFill>
                  <a:srgbClr val="9900FF"/>
                </a:solidFill>
              </a:rPr>
              <a:t>G</a:t>
            </a:r>
            <a:r>
              <a:rPr b="1" i="0" lang="en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b="1" lang="en" sz="2400">
                <a:solidFill>
                  <a:srgbClr val="FF0000"/>
                </a:solidFill>
              </a:rPr>
              <a:t>                  </a:t>
            </a:r>
            <a:r>
              <a:rPr b="1" lang="en" sz="2400">
                <a:solidFill>
                  <a:srgbClr val="9900FF"/>
                </a:solidFill>
              </a:rPr>
              <a:t>G</a:t>
            </a:r>
            <a:r>
              <a:rPr b="1" lang="en" sz="2400">
                <a:solidFill>
                  <a:srgbClr val="FF0000"/>
                </a:solidFill>
              </a:rPr>
              <a:t>     </a:t>
            </a:r>
            <a:endParaRPr b="1"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400">
                <a:solidFill>
                  <a:srgbClr val="FFFFFF"/>
                </a:solidFill>
                <a:highlight>
                  <a:srgbClr val="9900FF"/>
                </a:highlight>
              </a:rPr>
              <a:t>Do</a:t>
            </a:r>
            <a:r>
              <a:rPr b="1" i="0" lang="en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400">
                <a:solidFill>
                  <a:srgbClr val="000000"/>
                </a:solidFill>
              </a:rPr>
              <a:t>do do do do do </a:t>
            </a:r>
            <a:r>
              <a:rPr b="1" lang="en" sz="2400">
                <a:solidFill>
                  <a:schemeClr val="lt1"/>
                </a:solidFill>
                <a:highlight>
                  <a:srgbClr val="9900FF"/>
                </a:highlight>
              </a:rPr>
              <a:t>do</a:t>
            </a:r>
            <a:r>
              <a:rPr b="1" lang="en" sz="2400">
                <a:solidFill>
                  <a:srgbClr val="000000"/>
                </a:solidFill>
              </a:rPr>
              <a:t> do do do </a:t>
            </a:r>
            <a:r>
              <a:rPr b="1" lang="en" sz="2400">
                <a:solidFill>
                  <a:schemeClr val="lt1"/>
                </a:solidFill>
                <a:highlight>
                  <a:srgbClr val="9900FF"/>
                </a:highlight>
              </a:rPr>
              <a:t>do</a:t>
            </a:r>
            <a:r>
              <a:rPr b="1" lang="en" sz="2400">
                <a:solidFill>
                  <a:srgbClr val="000000"/>
                </a:solidFill>
              </a:rPr>
              <a:t> </a:t>
            </a:r>
            <a:r>
              <a:rPr b="1" lang="en" sz="2400"/>
              <a:t>do</a:t>
            </a:r>
            <a:endParaRPr b="1"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400">
                <a:solidFill>
                  <a:srgbClr val="9900FF"/>
                </a:solidFill>
              </a:rPr>
              <a:t>G</a:t>
            </a:r>
            <a:r>
              <a:rPr b="1" lang="en" sz="2400"/>
              <a:t>					</a:t>
            </a:r>
            <a:r>
              <a:rPr b="1" lang="en" sz="2400">
                <a:solidFill>
                  <a:srgbClr val="9900FF"/>
                </a:solidFill>
              </a:rPr>
              <a:t>G</a:t>
            </a:r>
            <a:r>
              <a:rPr b="1" lang="en" sz="2400"/>
              <a:t>  </a:t>
            </a:r>
            <a:r>
              <a:rPr b="1" lang="en" sz="2400">
                <a:solidFill>
                  <a:srgbClr val="FF0000"/>
                </a:solidFill>
              </a:rPr>
              <a:t>                  </a:t>
            </a:r>
            <a:r>
              <a:rPr b="1" lang="en" sz="2400">
                <a:solidFill>
                  <a:srgbClr val="9900FF"/>
                </a:solidFill>
              </a:rPr>
              <a:t>G</a:t>
            </a:r>
            <a:r>
              <a:rPr b="1" lang="en" sz="2400">
                <a:solidFill>
                  <a:srgbClr val="FF0000"/>
                </a:solidFill>
              </a:rPr>
              <a:t>     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400">
                <a:solidFill>
                  <a:schemeClr val="lt1"/>
                </a:solidFill>
                <a:highlight>
                  <a:srgbClr val="9900FF"/>
                </a:highlight>
              </a:rPr>
              <a:t>Do</a:t>
            </a:r>
            <a:r>
              <a:rPr b="1" lang="en" sz="2400">
                <a:solidFill>
                  <a:schemeClr val="lt1"/>
                </a:solidFill>
              </a:rPr>
              <a:t> </a:t>
            </a:r>
            <a:r>
              <a:rPr b="1" lang="en" sz="2400"/>
              <a:t>do do do do do </a:t>
            </a:r>
            <a:r>
              <a:rPr b="1" lang="en" sz="2400">
                <a:solidFill>
                  <a:schemeClr val="lt1"/>
                </a:solidFill>
                <a:highlight>
                  <a:srgbClr val="9900FF"/>
                </a:highlight>
              </a:rPr>
              <a:t>do</a:t>
            </a:r>
            <a:r>
              <a:rPr b="1" lang="en" sz="2400"/>
              <a:t> do do do </a:t>
            </a:r>
            <a:r>
              <a:rPr b="1" lang="en" sz="2400">
                <a:solidFill>
                  <a:schemeClr val="lt1"/>
                </a:solidFill>
                <a:highlight>
                  <a:srgbClr val="9900FF"/>
                </a:highlight>
              </a:rPr>
              <a:t>do</a:t>
            </a:r>
            <a:r>
              <a:rPr b="1" lang="en" sz="2400"/>
              <a:t> do</a:t>
            </a:r>
            <a:endParaRPr b="1" sz="2400">
              <a:solidFill>
                <a:srgbClr val="9900FF"/>
              </a:solidFill>
            </a:endParaRPr>
          </a:p>
        </p:txBody>
      </p:sp>
      <p:pic>
        <p:nvPicPr>
          <p:cNvPr id="2710" name="Google Shape;2710;p3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1925" y="1124574"/>
            <a:ext cx="1835300" cy="325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714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5" name="Google Shape;2715;p318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Low Rider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716" name="Google Shape;2716;p318"/>
          <p:cNvSpPr txBox="1"/>
          <p:nvPr>
            <p:ph idx="2" type="body"/>
          </p:nvPr>
        </p:nvSpPr>
        <p:spPr>
          <a:xfrm>
            <a:off x="404325" y="900725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	</a:t>
            </a:r>
            <a:r>
              <a:rPr b="1" lang="en" sz="2000"/>
              <a:t>	 </a:t>
            </a:r>
            <a:r>
              <a:rPr b="1" lang="en" sz="2000">
                <a:solidFill>
                  <a:srgbClr val="FF0000"/>
                </a:solidFill>
              </a:rPr>
              <a:t>	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>
                <a:solidFill>
                  <a:srgbClr val="FF0000"/>
                </a:solidFill>
              </a:rPr>
              <a:t> 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Low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rid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er</a:t>
            </a:r>
            <a:r>
              <a:rPr b="1" lang="en" sz="2000">
                <a:solidFill>
                  <a:srgbClr val="000000"/>
                </a:solidFill>
              </a:rPr>
              <a:t> knows every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street,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r>
              <a:rPr b="1" lang="en" sz="2000"/>
              <a:t>yeah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G</a:t>
            </a:r>
            <a:r>
              <a:rPr b="1" lang="en" sz="2000"/>
              <a:t>		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/>
              <a:t>  		</a:t>
            </a:r>
            <a:r>
              <a:rPr b="1" lang="en" sz="2000">
                <a:solidFill>
                  <a:srgbClr val="FF0000"/>
                </a:solidFill>
              </a:rPr>
              <a:t>       	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>
                <a:solidFill>
                  <a:srgbClr val="FF0000"/>
                </a:solidFill>
              </a:rPr>
              <a:t>  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The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low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rid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er</a:t>
            </a:r>
            <a:r>
              <a:rPr b="1" lang="en" sz="2000"/>
              <a:t> he’s the one to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meet,</a:t>
            </a:r>
            <a:r>
              <a:rPr b="1" lang="en" sz="2000"/>
              <a:t> yeah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/>
              <a:t>		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/>
              <a:t>  		 </a:t>
            </a:r>
            <a:r>
              <a:rPr b="1" lang="en" sz="2000">
                <a:solidFill>
                  <a:srgbClr val="FF0000"/>
                </a:solidFill>
              </a:rPr>
              <a:t>	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>
                <a:solidFill>
                  <a:srgbClr val="FF0000"/>
                </a:solidFill>
              </a:rPr>
              <a:t>  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Low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rid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er</a:t>
            </a:r>
            <a:r>
              <a:rPr b="1" lang="en" sz="2000"/>
              <a:t> don’t use no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gas</a:t>
            </a:r>
            <a:r>
              <a:rPr b="1" lang="en" sz="2000"/>
              <a:t> now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/>
              <a:t>		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/>
              <a:t>  		 </a:t>
            </a:r>
            <a:r>
              <a:rPr b="1" lang="en" sz="2000">
                <a:solidFill>
                  <a:srgbClr val="FF0000"/>
                </a:solidFill>
              </a:rPr>
              <a:t>	      		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>
                <a:solidFill>
                  <a:srgbClr val="FF0000"/>
                </a:solidFill>
              </a:rPr>
              <a:t>  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Low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rid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er</a:t>
            </a:r>
            <a:r>
              <a:rPr b="1" lang="en" sz="2000"/>
              <a:t> don’t drive too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fast</a:t>
            </a:r>
            <a:r>
              <a:rPr b="1" lang="en" sz="2000"/>
              <a:t> </a:t>
            </a:r>
            <a:endParaRPr b="1" sz="2000">
              <a:solidFill>
                <a:srgbClr val="9900FF"/>
              </a:solidFill>
            </a:endParaRPr>
          </a:p>
        </p:txBody>
      </p:sp>
      <p:pic>
        <p:nvPicPr>
          <p:cNvPr id="2717" name="Google Shape;2717;p3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1925" y="1124574"/>
            <a:ext cx="1835300" cy="325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721" name="Shape 2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2" name="Google Shape;2722;p319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Low Rider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723" name="Google Shape;2723;p319"/>
          <p:cNvSpPr txBox="1"/>
          <p:nvPr>
            <p:ph idx="2" type="body"/>
          </p:nvPr>
        </p:nvSpPr>
        <p:spPr>
          <a:xfrm>
            <a:off x="404325" y="900725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FF00"/>
                </a:solidFill>
              </a:rPr>
              <a:t>F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  	</a:t>
            </a:r>
            <a:r>
              <a:rPr b="1" lang="en" sz="2000"/>
              <a:t>	</a:t>
            </a:r>
            <a:r>
              <a:rPr b="1" lang="en" sz="2000">
                <a:solidFill>
                  <a:srgbClr val="FF0000"/>
                </a:solidFill>
              </a:rPr>
              <a:t>    </a:t>
            </a:r>
            <a:r>
              <a:rPr b="1" lang="en" sz="2000">
                <a:solidFill>
                  <a:srgbClr val="00FF00"/>
                </a:solidFill>
              </a:rPr>
              <a:t> F </a:t>
            </a:r>
            <a:r>
              <a:rPr b="1" lang="en" sz="2000">
                <a:solidFill>
                  <a:srgbClr val="FF0000"/>
                </a:solidFill>
              </a:rPr>
              <a:t>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Take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a little trip, </a:t>
            </a:r>
            <a:r>
              <a:rPr b="1" lang="en" sz="2000">
                <a:highlight>
                  <a:srgbClr val="00FF00"/>
                </a:highlight>
              </a:rPr>
              <a:t>take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a little trip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FF00"/>
                </a:solidFill>
              </a:rPr>
              <a:t>F </a:t>
            </a:r>
            <a:r>
              <a:rPr b="1" lang="en" sz="2000"/>
              <a:t>		  		 </a:t>
            </a:r>
            <a:r>
              <a:rPr b="1" lang="en" sz="2000">
                <a:solidFill>
                  <a:srgbClr val="FF0000"/>
                </a:solidFill>
              </a:rPr>
              <a:t>	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>
                <a:solidFill>
                  <a:srgbClr val="FF0000"/>
                </a:solidFill>
              </a:rPr>
              <a:t>  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highlight>
                  <a:srgbClr val="00FF00"/>
                </a:highlight>
              </a:rPr>
              <a:t>Take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a little trip with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me</a:t>
            </a:r>
            <a:r>
              <a:rPr b="1" lang="en" sz="2000"/>
              <a:t>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FF00"/>
                </a:solidFill>
              </a:rPr>
              <a:t>F </a:t>
            </a:r>
            <a:r>
              <a:rPr b="1" lang="en" sz="2000"/>
              <a:t>		  		</a:t>
            </a:r>
            <a:r>
              <a:rPr b="1" lang="en" sz="2000">
                <a:solidFill>
                  <a:srgbClr val="FF0000"/>
                </a:solidFill>
              </a:rPr>
              <a:t>    </a:t>
            </a:r>
            <a:r>
              <a:rPr b="1" lang="en" sz="2000">
                <a:solidFill>
                  <a:srgbClr val="00FF00"/>
                </a:solidFill>
              </a:rPr>
              <a:t> F </a:t>
            </a:r>
            <a:r>
              <a:rPr b="1" lang="en" sz="2000">
                <a:solidFill>
                  <a:srgbClr val="FF0000"/>
                </a:solidFill>
              </a:rPr>
              <a:t> 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highlight>
                  <a:srgbClr val="00FF00"/>
                </a:highlight>
              </a:rPr>
              <a:t>Take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a little trip, </a:t>
            </a:r>
            <a:r>
              <a:rPr b="1" lang="en" sz="2000">
                <a:highlight>
                  <a:srgbClr val="00FF00"/>
                </a:highlight>
              </a:rPr>
              <a:t>take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a little trip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FF00"/>
                </a:solidFill>
              </a:rPr>
              <a:t>F </a:t>
            </a:r>
            <a:r>
              <a:rPr b="1" lang="en" sz="2000"/>
              <a:t>		  		 </a:t>
            </a:r>
            <a:r>
              <a:rPr b="1" lang="en" sz="2000">
                <a:solidFill>
                  <a:srgbClr val="FF0000"/>
                </a:solidFill>
              </a:rPr>
              <a:t>	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>
                <a:solidFill>
                  <a:srgbClr val="FF0000"/>
                </a:solidFill>
              </a:rPr>
              <a:t>  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highlight>
                  <a:srgbClr val="00FF00"/>
                </a:highlight>
              </a:rPr>
              <a:t>Take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a little trip and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see</a:t>
            </a:r>
            <a:r>
              <a:rPr b="1" lang="en" sz="2000"/>
              <a:t> </a:t>
            </a:r>
            <a:endParaRPr b="1" sz="2000"/>
          </a:p>
        </p:txBody>
      </p:sp>
      <p:pic>
        <p:nvPicPr>
          <p:cNvPr id="2724" name="Google Shape;2724;p3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3925" y="612800"/>
            <a:ext cx="1213849" cy="214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5" name="Google Shape;2725;p3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8000" y="2760900"/>
            <a:ext cx="1301088" cy="230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95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Shake It Off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530" name="Google Shape;530;p95"/>
          <p:cNvSpPr txBox="1"/>
          <p:nvPr>
            <p:ph idx="2" type="body"/>
          </p:nvPr>
        </p:nvSpPr>
        <p:spPr>
          <a:xfrm>
            <a:off x="311700" y="6370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lang="en" sz="2000"/>
              <a:t>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 never miss a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beat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				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     		        			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I’m lightning on my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feet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					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That’s what they don’t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see</a:t>
            </a:r>
            <a:r>
              <a:rPr b="1" lang="en" sz="2000"/>
              <a:t>, mmm (2x)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 </a:t>
            </a:r>
            <a:r>
              <a:rPr b="1" lang="en" sz="2000"/>
              <a:t> 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31" name="Google Shape;531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8425" y="281492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5439" y="900725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46675" y="2811885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729" name="Shape 2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0" name="Google Shape;2730;p320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Low Rider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731" name="Google Shape;2731;p320"/>
          <p:cNvSpPr txBox="1"/>
          <p:nvPr>
            <p:ph idx="2" type="body"/>
          </p:nvPr>
        </p:nvSpPr>
        <p:spPr>
          <a:xfrm>
            <a:off x="311700" y="1588075"/>
            <a:ext cx="73893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4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r>
              <a:rPr b="1" i="0" lang="en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			</a:t>
            </a:r>
            <a:r>
              <a:rPr b="1" lang="en" sz="2400">
                <a:solidFill>
                  <a:srgbClr val="9900FF"/>
                </a:solidFill>
              </a:rPr>
              <a:t>G</a:t>
            </a:r>
            <a:r>
              <a:rPr b="1" i="0" lang="en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b="1" lang="en" sz="2400">
                <a:solidFill>
                  <a:srgbClr val="FF0000"/>
                </a:solidFill>
              </a:rPr>
              <a:t>                  </a:t>
            </a:r>
            <a:r>
              <a:rPr b="1" lang="en" sz="2400">
                <a:solidFill>
                  <a:srgbClr val="9900FF"/>
                </a:solidFill>
              </a:rPr>
              <a:t>G</a:t>
            </a:r>
            <a:r>
              <a:rPr b="1" lang="en" sz="2400">
                <a:solidFill>
                  <a:srgbClr val="FF0000"/>
                </a:solidFill>
              </a:rPr>
              <a:t>     </a:t>
            </a:r>
            <a:endParaRPr b="1"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400">
                <a:solidFill>
                  <a:srgbClr val="FFFFFF"/>
                </a:solidFill>
                <a:highlight>
                  <a:srgbClr val="9900FF"/>
                </a:highlight>
              </a:rPr>
              <a:t>Do</a:t>
            </a:r>
            <a:r>
              <a:rPr b="1" i="0" lang="en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400">
                <a:solidFill>
                  <a:srgbClr val="000000"/>
                </a:solidFill>
              </a:rPr>
              <a:t>do do do do do </a:t>
            </a:r>
            <a:r>
              <a:rPr b="1" lang="en" sz="2400">
                <a:solidFill>
                  <a:schemeClr val="lt1"/>
                </a:solidFill>
                <a:highlight>
                  <a:srgbClr val="9900FF"/>
                </a:highlight>
              </a:rPr>
              <a:t>do</a:t>
            </a:r>
            <a:r>
              <a:rPr b="1" lang="en" sz="2400">
                <a:solidFill>
                  <a:srgbClr val="000000"/>
                </a:solidFill>
              </a:rPr>
              <a:t> do do do </a:t>
            </a:r>
            <a:r>
              <a:rPr b="1" lang="en" sz="2400">
                <a:solidFill>
                  <a:schemeClr val="lt1"/>
                </a:solidFill>
                <a:highlight>
                  <a:srgbClr val="9900FF"/>
                </a:highlight>
              </a:rPr>
              <a:t>do</a:t>
            </a:r>
            <a:r>
              <a:rPr b="1" lang="en" sz="2400">
                <a:solidFill>
                  <a:srgbClr val="000000"/>
                </a:solidFill>
              </a:rPr>
              <a:t> </a:t>
            </a:r>
            <a:r>
              <a:rPr b="1" lang="en" sz="2400"/>
              <a:t>do</a:t>
            </a:r>
            <a:endParaRPr b="1"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400">
                <a:solidFill>
                  <a:srgbClr val="9900FF"/>
                </a:solidFill>
              </a:rPr>
              <a:t>G</a:t>
            </a:r>
            <a:r>
              <a:rPr b="1" lang="en" sz="2400"/>
              <a:t>					</a:t>
            </a:r>
            <a:r>
              <a:rPr b="1" lang="en" sz="2400">
                <a:solidFill>
                  <a:srgbClr val="9900FF"/>
                </a:solidFill>
              </a:rPr>
              <a:t>G</a:t>
            </a:r>
            <a:r>
              <a:rPr b="1" lang="en" sz="2400"/>
              <a:t>  </a:t>
            </a:r>
            <a:r>
              <a:rPr b="1" lang="en" sz="2400">
                <a:solidFill>
                  <a:srgbClr val="FF0000"/>
                </a:solidFill>
              </a:rPr>
              <a:t>                  </a:t>
            </a:r>
            <a:r>
              <a:rPr b="1" lang="en" sz="2400">
                <a:solidFill>
                  <a:srgbClr val="9900FF"/>
                </a:solidFill>
              </a:rPr>
              <a:t>G</a:t>
            </a:r>
            <a:r>
              <a:rPr b="1" lang="en" sz="2400">
                <a:solidFill>
                  <a:srgbClr val="FF0000"/>
                </a:solidFill>
              </a:rPr>
              <a:t>     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400">
                <a:solidFill>
                  <a:schemeClr val="lt1"/>
                </a:solidFill>
                <a:highlight>
                  <a:srgbClr val="9900FF"/>
                </a:highlight>
              </a:rPr>
              <a:t>Do</a:t>
            </a:r>
            <a:r>
              <a:rPr b="1" lang="en" sz="2400">
                <a:solidFill>
                  <a:schemeClr val="lt1"/>
                </a:solidFill>
              </a:rPr>
              <a:t> </a:t>
            </a:r>
            <a:r>
              <a:rPr b="1" lang="en" sz="2400"/>
              <a:t>do do do do do </a:t>
            </a:r>
            <a:r>
              <a:rPr b="1" lang="en" sz="2400">
                <a:solidFill>
                  <a:schemeClr val="lt1"/>
                </a:solidFill>
                <a:highlight>
                  <a:srgbClr val="9900FF"/>
                </a:highlight>
              </a:rPr>
              <a:t>do</a:t>
            </a:r>
            <a:r>
              <a:rPr b="1" lang="en" sz="2400"/>
              <a:t> do do do </a:t>
            </a:r>
            <a:r>
              <a:rPr b="1" lang="en" sz="2400">
                <a:solidFill>
                  <a:schemeClr val="lt1"/>
                </a:solidFill>
                <a:highlight>
                  <a:srgbClr val="9900FF"/>
                </a:highlight>
              </a:rPr>
              <a:t>do</a:t>
            </a:r>
            <a:r>
              <a:rPr b="1" lang="en" sz="2400"/>
              <a:t> do</a:t>
            </a:r>
            <a:endParaRPr b="1" sz="2400">
              <a:solidFill>
                <a:srgbClr val="9900FF"/>
              </a:solidFill>
            </a:endParaRPr>
          </a:p>
        </p:txBody>
      </p:sp>
      <p:pic>
        <p:nvPicPr>
          <p:cNvPr id="2732" name="Google Shape;2732;p3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0525" y="1124574"/>
            <a:ext cx="1835300" cy="325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3" name="Google Shape;2733;p3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3025" y="3179463"/>
            <a:ext cx="831300" cy="8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4" name="Google Shape;2734;p3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4725" y="125400"/>
            <a:ext cx="559115" cy="52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5" name="Google Shape;2735;p320"/>
          <p:cNvSpPr txBox="1"/>
          <p:nvPr/>
        </p:nvSpPr>
        <p:spPr>
          <a:xfrm>
            <a:off x="88125" y="594450"/>
            <a:ext cx="6723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hlinkClick/>
              </a:rPr>
              <a:t>Home</a:t>
            </a:r>
            <a:endParaRPr/>
          </a:p>
        </p:txBody>
      </p:sp>
    </p:spTree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739" name="Shape 2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0" name="Google Shape;2740;p321"/>
          <p:cNvSpPr txBox="1"/>
          <p:nvPr>
            <p:ph type="title"/>
          </p:nvPr>
        </p:nvSpPr>
        <p:spPr>
          <a:xfrm>
            <a:off x="311700" y="322275"/>
            <a:ext cx="8520600" cy="190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 u="sng">
                <a:solidFill>
                  <a:srgbClr val="000000"/>
                </a:solidFill>
                <a:highlight>
                  <a:srgbClr val="FFFFFF"/>
                </a:highlight>
              </a:rPr>
              <a:t>Hallelujah</a:t>
            </a:r>
            <a:endParaRPr b="1" sz="7200" u="sng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4953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Char char="-"/>
            </a:pPr>
            <a:r>
              <a:rPr lang="en">
                <a:solidFill>
                  <a:srgbClr val="000000"/>
                </a:solidFill>
              </a:rPr>
              <a:t>Leonard Cohen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741" name="Google Shape;2741;p3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701" y="2646875"/>
            <a:ext cx="1302950" cy="230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2" name="Google Shape;2742;p3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8997" y="2633217"/>
            <a:ext cx="1302950" cy="2305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3" name="Google Shape;2743;p3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8400" y="2627325"/>
            <a:ext cx="1302949" cy="2300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4" name="Google Shape;2744;p3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36625" y="2668375"/>
            <a:ext cx="1302950" cy="230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5" name="Google Shape;2745;p3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12575" y="2627325"/>
            <a:ext cx="1302951" cy="2312223"/>
          </a:xfrm>
          <a:prstGeom prst="rect">
            <a:avLst/>
          </a:prstGeom>
          <a:noFill/>
          <a:ln>
            <a:noFill/>
          </a:ln>
        </p:spPr>
      </p:pic>
      <p:sp>
        <p:nvSpPr>
          <p:cNvPr id="2746" name="Google Shape;2746;p321"/>
          <p:cNvSpPr/>
          <p:nvPr/>
        </p:nvSpPr>
        <p:spPr>
          <a:xfrm>
            <a:off x="7326150" y="2533350"/>
            <a:ext cx="1544400" cy="2488800"/>
          </a:xfrm>
          <a:prstGeom prst="rect">
            <a:avLst/>
          </a:prstGeom>
          <a:noFill/>
          <a:ln cap="flat" cmpd="sng" w="7620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750" name="Shape 2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1" name="Google Shape;2751;p322"/>
          <p:cNvSpPr txBox="1"/>
          <p:nvPr>
            <p:ph type="title"/>
          </p:nvPr>
        </p:nvSpPr>
        <p:spPr>
          <a:xfrm>
            <a:off x="311700" y="169875"/>
            <a:ext cx="8520600" cy="151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chemeClr val="lt1"/>
                </a:highlight>
              </a:rPr>
              <a:t>Hallelujah</a:t>
            </a:r>
            <a:endParaRPr b="1">
              <a:highlight>
                <a:schemeClr val="lt1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/>
              <a:t>intro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752" name="Google Shape;2752;p3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9101" y="2339225"/>
            <a:ext cx="1302950" cy="230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3" name="Google Shape;2753;p3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2081" y="2339225"/>
            <a:ext cx="1352224" cy="238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4" name="Google Shape;2754;p3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4326" y="2346925"/>
            <a:ext cx="1302950" cy="230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5" name="Google Shape;2755;p3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1106" y="2381175"/>
            <a:ext cx="1352224" cy="2387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759" name="Shape 2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0" name="Google Shape;2760;p323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Hallelujah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761" name="Google Shape;2761;p323"/>
          <p:cNvSpPr txBox="1"/>
          <p:nvPr>
            <p:ph idx="2" type="body"/>
          </p:nvPr>
        </p:nvSpPr>
        <p:spPr>
          <a:xfrm>
            <a:off x="311700" y="809625"/>
            <a:ext cx="7389300" cy="4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</a:t>
            </a:r>
            <a:r>
              <a:rPr b="1" lang="en" sz="2000">
                <a:solidFill>
                  <a:srgbClr val="9900FF"/>
                </a:solidFill>
              </a:rPr>
              <a:t>			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I’ve</a:t>
            </a:r>
            <a:r>
              <a:rPr b="1" lang="en" sz="2000">
                <a:solidFill>
                  <a:srgbClr val="FFFFFF"/>
                </a:solidFill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heard there was a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secret</a:t>
            </a:r>
            <a:r>
              <a:rPr b="1" lang="en" sz="2000">
                <a:solidFill>
                  <a:srgbClr val="000000"/>
                </a:solidFill>
              </a:rPr>
              <a:t> chord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                    </a:t>
            </a:r>
            <a:r>
              <a:rPr b="1" lang="en" sz="2000">
                <a:solidFill>
                  <a:srgbClr val="9900FF"/>
                </a:solidFill>
              </a:rPr>
              <a:t>			  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That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David played and it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pleased</a:t>
            </a:r>
            <a:r>
              <a:rPr b="1" lang="en" sz="2000"/>
              <a:t> the Lord</a:t>
            </a: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                  </a:t>
            </a:r>
            <a:endParaRPr b="1" i="0" sz="2000" u="none" cap="none" strike="noStrike">
              <a:solidFill>
                <a:srgbClr val="00F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F					</a:t>
            </a:r>
            <a:r>
              <a:rPr b="1" lang="en" sz="2000">
                <a:solidFill>
                  <a:srgbClr val="00FF00"/>
                </a:solidFill>
              </a:rPr>
              <a:t>    </a:t>
            </a:r>
            <a:r>
              <a:rPr b="1" lang="en" sz="2000">
                <a:solidFill>
                  <a:srgbClr val="9900FF"/>
                </a:solidFill>
              </a:rPr>
              <a:t>G  				    </a:t>
            </a:r>
            <a:r>
              <a:rPr b="1" lang="en" sz="2000">
                <a:solidFill>
                  <a:srgbClr val="FF0000"/>
                </a:solidFill>
              </a:rPr>
              <a:t>C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But</a:t>
            </a:r>
            <a:r>
              <a:rPr b="1" lang="en" sz="2000">
                <a:solidFill>
                  <a:srgbClr val="000000"/>
                </a:solidFill>
              </a:rPr>
              <a:t> you don’t really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care</a:t>
            </a:r>
            <a:r>
              <a:rPr b="1" lang="en" sz="2000"/>
              <a:t> for music do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you</a:t>
            </a:r>
            <a:r>
              <a:rPr b="1" lang="en" sz="2000"/>
              <a:t>? </a:t>
            </a:r>
            <a:endParaRPr b="1"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chemeClr val="lt1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                         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	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62" name="Google Shape;2762;p3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7200" y="809613"/>
            <a:ext cx="997876" cy="1601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3" name="Google Shape;2763;p3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2875" y="2998387"/>
            <a:ext cx="972575" cy="1601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4" name="Google Shape;2764;p3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26925" y="824513"/>
            <a:ext cx="997875" cy="1619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5" name="Google Shape;2765;p3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26913" y="2959925"/>
            <a:ext cx="927287" cy="164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769" name="Shape 2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0" name="Google Shape;2770;p324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Hallelujah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771" name="Google Shape;2771;p324"/>
          <p:cNvSpPr txBox="1"/>
          <p:nvPr>
            <p:ph idx="2" type="body"/>
          </p:nvPr>
        </p:nvSpPr>
        <p:spPr>
          <a:xfrm>
            <a:off x="311700" y="809625"/>
            <a:ext cx="7389300" cy="4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It</a:t>
            </a:r>
            <a:r>
              <a:rPr b="1" lang="en" sz="2000"/>
              <a:t> goes like this, the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highlight>
                  <a:srgbClr val="00FF00"/>
                </a:highlight>
              </a:rPr>
              <a:t>fourth</a:t>
            </a:r>
            <a:r>
              <a:rPr b="1" lang="en" sz="2000">
                <a:solidFill>
                  <a:srgbClr val="000000"/>
                </a:solidFill>
              </a:rPr>
              <a:t> the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fifth</a:t>
            </a:r>
            <a:r>
              <a:rPr b="1" lang="en" sz="2000">
                <a:solidFill>
                  <a:srgbClr val="000000"/>
                </a:solidFill>
              </a:rPr>
              <a:t>,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Am                        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    F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The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minor fall, the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major</a:t>
            </a:r>
            <a:r>
              <a:rPr b="1" lang="en" sz="2000">
                <a:solidFill>
                  <a:srgbClr val="000000"/>
                </a:solidFill>
              </a:rPr>
              <a:t> lift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</a:t>
            </a:r>
            <a:r>
              <a:rPr b="1" lang="en" sz="2000"/>
              <a:t>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                   </a:t>
            </a:r>
            <a:r>
              <a:rPr b="1" lang="en" sz="2000">
                <a:solidFill>
                  <a:srgbClr val="FFFF00"/>
                </a:solidFill>
              </a:rPr>
              <a:t>Em</a:t>
            </a:r>
            <a:r>
              <a:rPr b="1" lang="en" sz="2000"/>
              <a:t> 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br>
              <a:rPr b="1" lang="en" sz="2000"/>
            </a:br>
            <a:r>
              <a:rPr b="1" lang="en" sz="2000"/>
              <a:t>The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baffled</a:t>
            </a:r>
            <a:r>
              <a:rPr b="1" lang="en" sz="2000"/>
              <a:t> king com</a:t>
            </a:r>
            <a:r>
              <a:rPr b="1" lang="en" sz="2000">
                <a:highlight>
                  <a:srgbClr val="FFFF00"/>
                </a:highlight>
              </a:rPr>
              <a:t>posing</a:t>
            </a:r>
            <a:r>
              <a:rPr b="1" lang="en" sz="2000"/>
              <a:t> Halle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lu</a:t>
            </a:r>
            <a:r>
              <a:rPr b="1" lang="en" sz="2000"/>
              <a:t>jah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72" name="Google Shape;2772;p3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7825" y="103338"/>
            <a:ext cx="997876" cy="1601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3" name="Google Shape;2773;p3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3725" y="103350"/>
            <a:ext cx="972575" cy="1601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4" name="Google Shape;2774;p3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1075" y="1761888"/>
            <a:ext cx="997875" cy="1619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5" name="Google Shape;2775;p3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12475" y="3381600"/>
            <a:ext cx="1070901" cy="176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6" name="Google Shape;2776;p3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43113" y="1705125"/>
            <a:ext cx="927287" cy="164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780" name="Shape 2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1" name="Google Shape;2781;p325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Hallelujah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782" name="Google Shape;2782;p325"/>
          <p:cNvSpPr txBox="1"/>
          <p:nvPr>
            <p:ph idx="2" type="body"/>
          </p:nvPr>
        </p:nvSpPr>
        <p:spPr>
          <a:xfrm>
            <a:off x="311700" y="809625"/>
            <a:ext cx="7389300" cy="4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/>
              <a:t>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Halle</a:t>
            </a:r>
            <a:r>
              <a:rPr b="1" lang="en" sz="2000">
                <a:highlight>
                  <a:srgbClr val="00FF00"/>
                </a:highlight>
              </a:rPr>
              <a:t>lu</a:t>
            </a:r>
            <a:r>
              <a:rPr b="1" lang="en" sz="2000"/>
              <a:t>jah,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r>
              <a:rPr b="1" lang="en" sz="2000"/>
              <a:t>Halle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lu</a:t>
            </a:r>
            <a:r>
              <a:rPr b="1" lang="en" sz="2000"/>
              <a:t>jah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b="1" lang="en" sz="2000"/>
              <a:t>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/>
              <a:t>    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/>
              <a:t>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     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Halle</a:t>
            </a:r>
            <a:r>
              <a:rPr b="1" lang="en" sz="2000">
                <a:highlight>
                  <a:srgbClr val="00FF00"/>
                </a:highlight>
              </a:rPr>
              <a:t>lu</a:t>
            </a:r>
            <a:r>
              <a:rPr b="1" lang="en" sz="2000"/>
              <a:t>jah, Halle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lu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jah</a:t>
            </a: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  <a:endParaRPr b="1" i="0" sz="2000" u="none" cap="none" strike="noStrike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83" name="Google Shape;2783;p3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7825" y="560538"/>
            <a:ext cx="997876" cy="1601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4" name="Google Shape;2784;p3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3725" y="560550"/>
            <a:ext cx="972575" cy="1601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5" name="Google Shape;2785;p3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1075" y="2371488"/>
            <a:ext cx="997875" cy="1619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6" name="Google Shape;2786;p3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43113" y="2347800"/>
            <a:ext cx="927287" cy="164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790" name="Shape 2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1" name="Google Shape;2791;p326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Hallelujah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792" name="Google Shape;2792;p326"/>
          <p:cNvSpPr txBox="1"/>
          <p:nvPr>
            <p:ph idx="2" type="body"/>
          </p:nvPr>
        </p:nvSpPr>
        <p:spPr>
          <a:xfrm>
            <a:off x="311700" y="809625"/>
            <a:ext cx="7389300" cy="4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</a:t>
            </a:r>
            <a:r>
              <a:rPr b="1" lang="en" sz="2000">
                <a:solidFill>
                  <a:srgbClr val="9900FF"/>
                </a:solidFill>
              </a:rPr>
              <a:t>		                    	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Your</a:t>
            </a:r>
            <a:r>
              <a:rPr b="1" lang="en" sz="2000">
                <a:solidFill>
                  <a:srgbClr val="FFFFFF"/>
                </a:solidFill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faith was strong but you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needed</a:t>
            </a:r>
            <a:r>
              <a:rPr b="1" lang="en" sz="2000">
                <a:solidFill>
                  <a:srgbClr val="000000"/>
                </a:solidFill>
              </a:rPr>
              <a:t> proof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                    </a:t>
            </a:r>
            <a:r>
              <a:rPr b="1" lang="en" sz="2000">
                <a:solidFill>
                  <a:srgbClr val="9900FF"/>
                </a:solidFill>
              </a:rPr>
              <a:t>	        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You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saw her bathing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on</a:t>
            </a:r>
            <a:r>
              <a:rPr b="1" lang="en" sz="2000"/>
              <a:t> the roof</a:t>
            </a: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                  </a:t>
            </a:r>
            <a:endParaRPr b="1" i="0" sz="2000" u="none" cap="none" strike="noStrike">
              <a:solidFill>
                <a:srgbClr val="00F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FF00"/>
                </a:solidFill>
              </a:rPr>
              <a:t>      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F				</a:t>
            </a:r>
            <a:r>
              <a:rPr b="1" lang="en" sz="2000">
                <a:solidFill>
                  <a:srgbClr val="9900FF"/>
                </a:solidFill>
              </a:rPr>
              <a:t>G  				 </a:t>
            </a:r>
            <a:r>
              <a:rPr b="1" lang="en" sz="2000">
                <a:solidFill>
                  <a:srgbClr val="FF0000"/>
                </a:solidFill>
              </a:rPr>
              <a:t>C         </a:t>
            </a:r>
            <a:r>
              <a:rPr b="1" lang="en" sz="2000">
                <a:solidFill>
                  <a:srgbClr val="00FF00"/>
                </a:solidFill>
              </a:rPr>
              <a:t>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Her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beauty</a:t>
            </a:r>
            <a:r>
              <a:rPr b="1" lang="en" sz="2000">
                <a:solidFill>
                  <a:srgbClr val="000000"/>
                </a:solidFill>
              </a:rPr>
              <a:t> in the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moon</a:t>
            </a:r>
            <a:r>
              <a:rPr b="1" lang="en" sz="2000"/>
              <a:t>light over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threw</a:t>
            </a:r>
            <a:r>
              <a:rPr b="1" lang="en" sz="2000"/>
              <a:t> you </a:t>
            </a:r>
            <a:endParaRPr b="1"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chemeClr val="lt1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                         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	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93" name="Google Shape;2793;p3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7200" y="809613"/>
            <a:ext cx="997876" cy="1601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4" name="Google Shape;2794;p3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2875" y="2998387"/>
            <a:ext cx="972575" cy="1601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5" name="Google Shape;2795;p3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26925" y="824513"/>
            <a:ext cx="997875" cy="1619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6" name="Google Shape;2796;p3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62213" y="2976137"/>
            <a:ext cx="927287" cy="164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800" name="Shape 2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1" name="Google Shape;2801;p327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Hallelujah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802" name="Google Shape;2802;p327"/>
          <p:cNvSpPr txBox="1"/>
          <p:nvPr>
            <p:ph idx="2" type="body"/>
          </p:nvPr>
        </p:nvSpPr>
        <p:spPr>
          <a:xfrm>
            <a:off x="311700" y="809625"/>
            <a:ext cx="7389300" cy="4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       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She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tied</a:t>
            </a:r>
            <a:r>
              <a:rPr b="1" lang="en" sz="2000"/>
              <a:t> you to a </a:t>
            </a:r>
            <a:r>
              <a:rPr b="1" lang="en" sz="2000">
                <a:highlight>
                  <a:srgbClr val="00FF00"/>
                </a:highlight>
              </a:rPr>
              <a:t>kitchen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chair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        </a:t>
            </a: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Am                        		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          F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She </a:t>
            </a: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broke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your throne and she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cut</a:t>
            </a:r>
            <a:r>
              <a:rPr b="1" lang="en" sz="2000">
                <a:solidFill>
                  <a:srgbClr val="000000"/>
                </a:solidFill>
              </a:rPr>
              <a:t> your hair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</a:t>
            </a:r>
            <a:r>
              <a:rPr b="1" lang="en" sz="2000"/>
              <a:t>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                       </a:t>
            </a:r>
            <a:r>
              <a:rPr b="1" lang="en" sz="2000">
                <a:solidFill>
                  <a:srgbClr val="FFFF00"/>
                </a:solidFill>
              </a:rPr>
              <a:t>Em</a:t>
            </a:r>
            <a:r>
              <a:rPr b="1" lang="en" sz="2000"/>
              <a:t> 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br>
              <a:rPr b="1" lang="en" sz="2000"/>
            </a:br>
            <a:r>
              <a:rPr b="1" lang="en" sz="2000"/>
              <a:t>And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from</a:t>
            </a:r>
            <a:r>
              <a:rPr b="1" lang="en" sz="2000"/>
              <a:t> your lips she </a:t>
            </a:r>
            <a:r>
              <a:rPr b="1" lang="en" sz="2000">
                <a:highlight>
                  <a:srgbClr val="FFFF00"/>
                </a:highlight>
              </a:rPr>
              <a:t>drew</a:t>
            </a:r>
            <a:r>
              <a:rPr b="1" lang="en" sz="2000"/>
              <a:t> the Halle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lu</a:t>
            </a:r>
            <a:r>
              <a:rPr b="1" lang="en" sz="2000"/>
              <a:t>jah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03" name="Google Shape;2803;p3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7825" y="103338"/>
            <a:ext cx="997876" cy="1601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4" name="Google Shape;2804;p3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3725" y="103350"/>
            <a:ext cx="972575" cy="1601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5" name="Google Shape;2805;p3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1075" y="1761888"/>
            <a:ext cx="997875" cy="1619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6" name="Google Shape;2806;p3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12475" y="3381600"/>
            <a:ext cx="1070901" cy="176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7" name="Google Shape;2807;p3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43113" y="1756700"/>
            <a:ext cx="927287" cy="164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811" name="Shape 2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2" name="Google Shape;2812;p328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Hallelujah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813" name="Google Shape;2813;p328"/>
          <p:cNvSpPr txBox="1"/>
          <p:nvPr>
            <p:ph idx="2" type="body"/>
          </p:nvPr>
        </p:nvSpPr>
        <p:spPr>
          <a:xfrm>
            <a:off x="311700" y="809625"/>
            <a:ext cx="7389300" cy="4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/>
              <a:t>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Halle</a:t>
            </a:r>
            <a:r>
              <a:rPr b="1" lang="en" sz="2000">
                <a:highlight>
                  <a:srgbClr val="00FF00"/>
                </a:highlight>
              </a:rPr>
              <a:t>lu</a:t>
            </a:r>
            <a:r>
              <a:rPr b="1" lang="en" sz="2000"/>
              <a:t>jah,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r>
              <a:rPr b="1" lang="en" sz="2000"/>
              <a:t>Halle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lu</a:t>
            </a:r>
            <a:r>
              <a:rPr b="1" lang="en" sz="2000"/>
              <a:t>jah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b="1" lang="en" sz="2000"/>
              <a:t>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/>
              <a:t>    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/>
              <a:t>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     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Halle</a:t>
            </a:r>
            <a:r>
              <a:rPr b="1" lang="en" sz="2000">
                <a:highlight>
                  <a:srgbClr val="00FF00"/>
                </a:highlight>
              </a:rPr>
              <a:t>lu</a:t>
            </a:r>
            <a:r>
              <a:rPr b="1" lang="en" sz="2000"/>
              <a:t>jah, Halle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lu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jah</a:t>
            </a: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  <a:endParaRPr b="1" i="0" sz="2000" u="none" cap="none" strike="noStrike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14" name="Google Shape;2814;p3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7825" y="560538"/>
            <a:ext cx="997876" cy="1601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5" name="Google Shape;2815;p3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3725" y="560550"/>
            <a:ext cx="972575" cy="1601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6" name="Google Shape;2816;p3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1075" y="2371488"/>
            <a:ext cx="997875" cy="1619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7" name="Google Shape;2817;p3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43113" y="2347800"/>
            <a:ext cx="927287" cy="164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821" name="Shape 2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2" name="Google Shape;2822;p329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Hallelujah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823" name="Google Shape;2823;p329"/>
          <p:cNvSpPr txBox="1"/>
          <p:nvPr>
            <p:ph idx="2" type="body"/>
          </p:nvPr>
        </p:nvSpPr>
        <p:spPr>
          <a:xfrm>
            <a:off x="311700" y="809625"/>
            <a:ext cx="7389300" cy="4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</a:t>
            </a:r>
            <a:r>
              <a:rPr b="1" lang="en" sz="2000"/>
              <a:t>       </a:t>
            </a:r>
            <a:r>
              <a:rPr b="1" lang="en" sz="2000">
                <a:solidFill>
                  <a:srgbClr val="9900FF"/>
                </a:solidFill>
              </a:rPr>
              <a:t>	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Maybe</a:t>
            </a:r>
            <a:r>
              <a:rPr b="1" lang="en" sz="2000">
                <a:solidFill>
                  <a:srgbClr val="FFFFFF"/>
                </a:solidFill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I’ve been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here</a:t>
            </a:r>
            <a:r>
              <a:rPr b="1" lang="en" sz="2000">
                <a:solidFill>
                  <a:srgbClr val="000000"/>
                </a:solidFill>
              </a:rPr>
              <a:t> before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                    </a:t>
            </a:r>
            <a:r>
              <a:rPr b="1" lang="en" sz="2000">
                <a:solidFill>
                  <a:srgbClr val="9900FF"/>
                </a:solidFill>
              </a:rPr>
              <a:t>	          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I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know this room, I’ve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walked</a:t>
            </a:r>
            <a:r>
              <a:rPr b="1" lang="en" sz="2000"/>
              <a:t> this floor</a:t>
            </a: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                  </a:t>
            </a:r>
            <a:endParaRPr b="1" i="0" sz="2000" u="none" cap="none" strike="noStrike">
              <a:solidFill>
                <a:srgbClr val="00F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F			</a:t>
            </a:r>
            <a:r>
              <a:rPr b="1" lang="en" sz="2000">
                <a:solidFill>
                  <a:srgbClr val="00FF00"/>
                </a:solidFill>
              </a:rPr>
              <a:t>    </a:t>
            </a:r>
            <a:r>
              <a:rPr b="1" lang="en" sz="2000">
                <a:solidFill>
                  <a:srgbClr val="9900FF"/>
                </a:solidFill>
              </a:rPr>
              <a:t>G  		           </a:t>
            </a:r>
            <a:r>
              <a:rPr b="1" lang="en" sz="2000">
                <a:solidFill>
                  <a:srgbClr val="FF0000"/>
                </a:solidFill>
              </a:rPr>
              <a:t>C         </a:t>
            </a:r>
            <a:r>
              <a:rPr b="1" lang="en" sz="2000">
                <a:solidFill>
                  <a:srgbClr val="00FF00"/>
                </a:solidFill>
              </a:rPr>
              <a:t>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I</a:t>
            </a:r>
            <a:r>
              <a:rPr b="1" lang="en" sz="2000">
                <a:solidFill>
                  <a:srgbClr val="000000"/>
                </a:solidFill>
              </a:rPr>
              <a:t> used to live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alone</a:t>
            </a:r>
            <a:r>
              <a:rPr b="1" lang="en" sz="2000"/>
              <a:t> before I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knew</a:t>
            </a:r>
            <a:r>
              <a:rPr b="1" lang="en" sz="2000"/>
              <a:t> you </a:t>
            </a:r>
            <a:endParaRPr b="1"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chemeClr val="lt1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                         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	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24" name="Google Shape;2824;p3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7200" y="809613"/>
            <a:ext cx="997876" cy="1601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5" name="Google Shape;2825;p3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2875" y="2998387"/>
            <a:ext cx="972575" cy="1601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6" name="Google Shape;2826;p3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26925" y="824513"/>
            <a:ext cx="997875" cy="1619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7" name="Google Shape;2827;p3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21638" y="2976137"/>
            <a:ext cx="927287" cy="164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96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Shake It Off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539" name="Google Shape;539;p96"/>
          <p:cNvSpPr txBox="1"/>
          <p:nvPr>
            <p:ph idx="2" type="body"/>
          </p:nvPr>
        </p:nvSpPr>
        <p:spPr>
          <a:xfrm>
            <a:off x="311700" y="6370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lang="en" sz="2000"/>
              <a:t>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I’m dancing on my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own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				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     		        			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I make the moves up as I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go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					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That’s what they don’t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know</a:t>
            </a:r>
            <a:r>
              <a:rPr b="1" lang="en" sz="2000"/>
              <a:t>, mmm (2x)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 </a:t>
            </a:r>
            <a:r>
              <a:rPr b="1" lang="en" sz="2000"/>
              <a:t> 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40" name="Google Shape;540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8425" y="281492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5439" y="900725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46675" y="2811885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831" name="Shape 2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2" name="Google Shape;2832;p330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Hallelujah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833" name="Google Shape;2833;p330"/>
          <p:cNvSpPr txBox="1"/>
          <p:nvPr>
            <p:ph idx="2" type="body"/>
          </p:nvPr>
        </p:nvSpPr>
        <p:spPr>
          <a:xfrm>
            <a:off x="311700" y="809625"/>
            <a:ext cx="7389300" cy="4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       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I’ve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seen</a:t>
            </a:r>
            <a:r>
              <a:rPr b="1" lang="en" sz="2000"/>
              <a:t> your flag on the </a:t>
            </a:r>
            <a:r>
              <a:rPr b="1" lang="en" sz="2000">
                <a:highlight>
                  <a:srgbClr val="00FF00"/>
                </a:highlight>
              </a:rPr>
              <a:t>marble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arch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Am      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          F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Love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is not a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victory</a:t>
            </a:r>
            <a:r>
              <a:rPr b="1" lang="en" sz="2000">
                <a:solidFill>
                  <a:srgbClr val="000000"/>
                </a:solidFill>
              </a:rPr>
              <a:t> march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</a:t>
            </a:r>
            <a:r>
              <a:rPr b="1" lang="en" sz="2000"/>
              <a:t>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                </a:t>
            </a:r>
            <a:r>
              <a:rPr b="1" lang="en" sz="2000">
                <a:solidFill>
                  <a:srgbClr val="FFFF00"/>
                </a:solidFill>
              </a:rPr>
              <a:t>Em</a:t>
            </a:r>
            <a:r>
              <a:rPr b="1" lang="en" sz="2000"/>
              <a:t> 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br>
              <a:rPr b="1" lang="en" sz="2000"/>
            </a:br>
            <a:r>
              <a:rPr b="1" lang="en" sz="2000"/>
              <a:t>It’s a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cold</a:t>
            </a:r>
            <a:r>
              <a:rPr b="1" lang="en" sz="2000"/>
              <a:t> and it’s a </a:t>
            </a:r>
            <a:r>
              <a:rPr b="1" lang="en" sz="2000">
                <a:highlight>
                  <a:srgbClr val="FFFF00"/>
                </a:highlight>
              </a:rPr>
              <a:t>broken</a:t>
            </a:r>
            <a:r>
              <a:rPr b="1" lang="en" sz="2000"/>
              <a:t> the Halle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lu</a:t>
            </a:r>
            <a:r>
              <a:rPr b="1" lang="en" sz="2000"/>
              <a:t>jah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34" name="Google Shape;2834;p3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7825" y="103338"/>
            <a:ext cx="997876" cy="1601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5" name="Google Shape;2835;p3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3725" y="103350"/>
            <a:ext cx="972575" cy="1601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6" name="Google Shape;2836;p3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1075" y="1761888"/>
            <a:ext cx="997875" cy="1619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7" name="Google Shape;2837;p3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12475" y="3381600"/>
            <a:ext cx="1070901" cy="176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8" name="Google Shape;2838;p3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43113" y="1720225"/>
            <a:ext cx="927287" cy="164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842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p331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Hallelujah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844" name="Google Shape;2844;p331"/>
          <p:cNvSpPr txBox="1"/>
          <p:nvPr>
            <p:ph idx="2" type="body"/>
          </p:nvPr>
        </p:nvSpPr>
        <p:spPr>
          <a:xfrm>
            <a:off x="311700" y="809625"/>
            <a:ext cx="7389300" cy="4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/>
              <a:t>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Halle</a:t>
            </a:r>
            <a:r>
              <a:rPr b="1" lang="en" sz="2000">
                <a:highlight>
                  <a:srgbClr val="00FF00"/>
                </a:highlight>
              </a:rPr>
              <a:t>lu</a:t>
            </a:r>
            <a:r>
              <a:rPr b="1" lang="en" sz="2000"/>
              <a:t>jah,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r>
              <a:rPr b="1" lang="en" sz="2000"/>
              <a:t>Halle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lu</a:t>
            </a:r>
            <a:r>
              <a:rPr b="1" lang="en" sz="2000"/>
              <a:t>jah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b="1" lang="en" sz="2000"/>
              <a:t>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/>
              <a:t>    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/>
              <a:t>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     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Halle</a:t>
            </a:r>
            <a:r>
              <a:rPr b="1" lang="en" sz="2000">
                <a:highlight>
                  <a:srgbClr val="00FF00"/>
                </a:highlight>
              </a:rPr>
              <a:t>lu</a:t>
            </a:r>
            <a:r>
              <a:rPr b="1" lang="en" sz="2000"/>
              <a:t>jah, Halle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lu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jah</a:t>
            </a: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  <a:endParaRPr b="1" i="0" sz="2000" u="none" cap="none" strike="noStrike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45" name="Google Shape;2845;p3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7825" y="560538"/>
            <a:ext cx="997876" cy="1601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6" name="Google Shape;2846;p3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3725" y="560550"/>
            <a:ext cx="972575" cy="1601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7" name="Google Shape;2847;p3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1075" y="2371488"/>
            <a:ext cx="997875" cy="1619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8" name="Google Shape;2848;p3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43113" y="2347800"/>
            <a:ext cx="927287" cy="164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9" name="Google Shape;2849;p3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73400" y="2003688"/>
            <a:ext cx="831300" cy="8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0" name="Google Shape;2850;p3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4725" y="125400"/>
            <a:ext cx="559115" cy="52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1" name="Google Shape;2851;p331"/>
          <p:cNvSpPr txBox="1"/>
          <p:nvPr/>
        </p:nvSpPr>
        <p:spPr>
          <a:xfrm>
            <a:off x="88125" y="594450"/>
            <a:ext cx="6723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hlinkClick/>
              </a:rPr>
              <a:t>Home</a:t>
            </a:r>
            <a:endParaRPr/>
          </a:p>
        </p:txBody>
      </p:sp>
    </p:spTree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855" name="Shape 2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" name="Google Shape;2856;p332"/>
          <p:cNvSpPr txBox="1"/>
          <p:nvPr>
            <p:ph type="title"/>
          </p:nvPr>
        </p:nvSpPr>
        <p:spPr>
          <a:xfrm>
            <a:off x="311700" y="795075"/>
            <a:ext cx="8520600" cy="15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 u="sng">
                <a:solidFill>
                  <a:srgbClr val="000000"/>
                </a:solidFill>
                <a:highlight>
                  <a:srgbClr val="FFFFFF"/>
                </a:highlight>
              </a:rPr>
              <a:t>Piano Man</a:t>
            </a:r>
            <a:endParaRPr b="1" sz="6000" u="sng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4953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Char char="-"/>
            </a:pPr>
            <a:r>
              <a:rPr lang="en">
                <a:solidFill>
                  <a:srgbClr val="000000"/>
                </a:solidFill>
              </a:rPr>
              <a:t>Billy Joel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857" name="Google Shape;2857;p3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226" y="2690375"/>
            <a:ext cx="1302950" cy="230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8" name="Google Shape;2858;p3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8010" y="2675242"/>
            <a:ext cx="1302950" cy="2305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9" name="Google Shape;2859;p3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34263" y="2672025"/>
            <a:ext cx="1302951" cy="2312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0" name="Google Shape;2860;p3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49850" y="2672025"/>
            <a:ext cx="1391012" cy="218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1" name="Google Shape;2861;p3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20525" y="2710188"/>
            <a:ext cx="1302949" cy="2105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865" name="Shape 2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6" name="Google Shape;2866;p333"/>
          <p:cNvSpPr txBox="1"/>
          <p:nvPr>
            <p:ph type="title"/>
          </p:nvPr>
        </p:nvSpPr>
        <p:spPr>
          <a:xfrm>
            <a:off x="311700" y="795075"/>
            <a:ext cx="8520600" cy="15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 u="sng">
                <a:solidFill>
                  <a:srgbClr val="000000"/>
                </a:solidFill>
                <a:highlight>
                  <a:srgbClr val="FFFFFF"/>
                </a:highlight>
              </a:rPr>
              <a:t>Piano Man</a:t>
            </a:r>
            <a:endParaRPr b="1" sz="6000" u="sng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4953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Char char="-"/>
            </a:pPr>
            <a:r>
              <a:rPr lang="en">
                <a:solidFill>
                  <a:srgbClr val="000000"/>
                </a:solidFill>
              </a:rPr>
              <a:t>Billy Joel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867" name="Google Shape;2867;p3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551" y="2628400"/>
            <a:ext cx="1302950" cy="230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8" name="Google Shape;2868;p3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7435" y="2627492"/>
            <a:ext cx="1302950" cy="2305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9" name="Google Shape;2869;p3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32325" y="2624275"/>
            <a:ext cx="1302951" cy="2312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0" name="Google Shape;2870;p3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0401" y="2628400"/>
            <a:ext cx="1302950" cy="230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874" name="Shape 2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5" name="Google Shape;2875;p334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Piano Man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>
              <a:highlight>
                <a:srgbClr val="FFFFFF"/>
              </a:highlight>
            </a:endParaRPr>
          </a:p>
        </p:txBody>
      </p:sp>
      <p:sp>
        <p:nvSpPr>
          <p:cNvPr id="2876" name="Google Shape;2876;p334"/>
          <p:cNvSpPr txBox="1"/>
          <p:nvPr>
            <p:ph idx="2" type="body"/>
          </p:nvPr>
        </p:nvSpPr>
        <p:spPr>
          <a:xfrm>
            <a:off x="222575" y="900725"/>
            <a:ext cx="7389300" cy="40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1800">
                <a:solidFill>
                  <a:srgbClr val="FF0000"/>
                </a:solidFill>
              </a:rPr>
              <a:t>C</a:t>
            </a:r>
            <a:r>
              <a:rPr b="1" i="0" lang="en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</a:t>
            </a:r>
            <a:r>
              <a:rPr b="1" i="0" lang="en" sz="1800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800">
                <a:solidFill>
                  <a:srgbClr val="9900FF"/>
                </a:solidFill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</a:t>
            </a:r>
            <a:r>
              <a:rPr b="1" lang="en" sz="2000"/>
              <a:t> </a:t>
            </a:r>
            <a:r>
              <a:rPr b="1" lang="en" sz="2000">
                <a:solidFill>
                  <a:srgbClr val="00FF00"/>
                </a:solidFill>
              </a:rPr>
              <a:t>F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>
                <a:solidFill>
                  <a:srgbClr val="00FF00"/>
                </a:solidFill>
              </a:rPr>
              <a:t>        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It’s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nine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o’clock</a:t>
            </a:r>
            <a:r>
              <a:rPr b="1" lang="en" sz="2000">
                <a:solidFill>
                  <a:srgbClr val="000000"/>
                </a:solidFill>
              </a:rPr>
              <a:t> on a 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satur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day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F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</a:t>
            </a:r>
            <a:r>
              <a:rPr b="1" i="0" lang="en" sz="2000" u="none" cap="none" strike="noStrike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D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			</a:t>
            </a:r>
            <a:br>
              <a:rPr b="1" lang="en" sz="2000"/>
            </a:br>
            <a:r>
              <a:rPr b="1" lang="en" sz="2000">
                <a:solidFill>
                  <a:srgbClr val="000000"/>
                </a:solidFill>
              </a:rPr>
              <a:t>The</a:t>
            </a:r>
            <a:r>
              <a:rPr b="1" lang="en" sz="2000">
                <a:solidFill>
                  <a:srgbClr val="FFFFFF"/>
                </a:solidFill>
              </a:rPr>
              <a:t>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regular</a:t>
            </a:r>
            <a:r>
              <a:rPr b="1" lang="en" sz="2000">
                <a:solidFill>
                  <a:srgbClr val="FFFFFF"/>
                </a:solidFill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crowd</a:t>
            </a:r>
            <a:r>
              <a:rPr b="1" lang="en" sz="2000">
                <a:solidFill>
                  <a:srgbClr val="000000"/>
                </a:solidFill>
              </a:rPr>
              <a:t> shuffles </a:t>
            </a:r>
            <a:r>
              <a:rPr b="1" lang="en" sz="2000">
                <a:solidFill>
                  <a:srgbClr val="000000"/>
                </a:solidFill>
                <a:highlight>
                  <a:srgbClr val="FF9900"/>
                </a:highlight>
              </a:rPr>
              <a:t>in </a:t>
            </a:r>
            <a:endParaRPr b="1" sz="2000">
              <a:solidFill>
                <a:srgbClr val="000000"/>
              </a:solidFill>
              <a:highlight>
                <a:srgbClr val="FF99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/>
              <a:t>       </a:t>
            </a:r>
            <a:r>
              <a:rPr b="1" lang="en" sz="2000">
                <a:solidFill>
                  <a:srgbClr val="FF0000"/>
                </a:solidFill>
              </a:rPr>
              <a:t>	</a:t>
            </a:r>
            <a:r>
              <a:rPr b="1" lang="en" sz="2000"/>
              <a:t>	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          </a:t>
            </a:r>
            <a:r>
              <a:rPr b="1" lang="en" sz="2000">
                <a:solidFill>
                  <a:srgbClr val="9900FF"/>
                </a:solidFill>
              </a:rPr>
              <a:t>  G</a:t>
            </a:r>
            <a:r>
              <a:rPr b="1" lang="en" sz="2000"/>
              <a:t>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/>
              <a:t>              </a:t>
            </a:r>
            <a:r>
              <a:rPr b="1" lang="en" sz="2000">
                <a:solidFill>
                  <a:srgbClr val="FF0000"/>
                </a:solidFill>
              </a:rPr>
              <a:t>C  </a:t>
            </a:r>
            <a:r>
              <a:rPr b="1" lang="en" sz="2000"/>
              <a:t> 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There’s an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old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man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sitting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next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to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me</a:t>
            </a:r>
            <a:endParaRPr b="1" sz="2000">
              <a:solidFill>
                <a:schemeClr val="lt1"/>
              </a:solidFill>
              <a:highlight>
                <a:srgbClr val="FF00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     </a:t>
            </a:r>
            <a:r>
              <a:rPr b="1" lang="en" sz="2000">
                <a:solidFill>
                  <a:srgbClr val="00FF00"/>
                </a:solidFill>
              </a:rPr>
              <a:t>       F                </a:t>
            </a:r>
            <a:r>
              <a:rPr b="1" lang="en" sz="2000">
                <a:solidFill>
                  <a:srgbClr val="9900FF"/>
                </a:solidFill>
              </a:rPr>
              <a:t>G 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Sending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love</a:t>
            </a:r>
            <a:r>
              <a:rPr b="1" lang="en" sz="2000"/>
              <a:t> to his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tonic</a:t>
            </a:r>
            <a:r>
              <a:rPr b="1" lang="en" sz="2000"/>
              <a:t> and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gin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77" name="Google Shape;2877;p3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825" y="705950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8" name="Google Shape;2878;p3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790" y="3068898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9" name="Google Shape;2879;p3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21125" y="725386"/>
            <a:ext cx="972575" cy="1725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0" name="Google Shape;2880;p3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68825" y="2911500"/>
            <a:ext cx="1062338" cy="187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884" name="Shape 2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5" name="Google Shape;2885;p335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Piano Man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>
              <a:highlight>
                <a:srgbClr val="FFFFFF"/>
              </a:highlight>
            </a:endParaRPr>
          </a:p>
        </p:txBody>
      </p:sp>
      <p:sp>
        <p:nvSpPr>
          <p:cNvPr id="2886" name="Google Shape;2886;p335"/>
          <p:cNvSpPr txBox="1"/>
          <p:nvPr>
            <p:ph idx="2" type="body"/>
          </p:nvPr>
        </p:nvSpPr>
        <p:spPr>
          <a:xfrm>
            <a:off x="222575" y="900725"/>
            <a:ext cx="7389300" cy="40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          </a:t>
            </a:r>
            <a:r>
              <a:rPr b="1" lang="en" sz="2000">
                <a:solidFill>
                  <a:srgbClr val="FF0000"/>
                </a:solidFill>
              </a:rPr>
              <a:t>C                     </a:t>
            </a:r>
            <a:r>
              <a:rPr b="1" lang="en" sz="2000">
                <a:solidFill>
                  <a:srgbClr val="9900FF"/>
                </a:solidFill>
              </a:rPr>
              <a:t>G                 </a:t>
            </a:r>
            <a:r>
              <a:rPr b="1" lang="en" sz="2000">
                <a:solidFill>
                  <a:srgbClr val="00FF00"/>
                </a:solidFill>
              </a:rPr>
              <a:t>F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He says “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son</a:t>
            </a:r>
            <a:r>
              <a:rPr b="1" lang="en" sz="2000">
                <a:solidFill>
                  <a:srgbClr val="000000"/>
                </a:solidFill>
              </a:rPr>
              <a:t> can you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play</a:t>
            </a:r>
            <a:r>
              <a:rPr b="1" lang="en" sz="2000">
                <a:solidFill>
                  <a:srgbClr val="000000"/>
                </a:solidFill>
              </a:rPr>
              <a:t> me a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mem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ory</a:t>
            </a:r>
            <a:r>
              <a:rPr b="1" lang="en" sz="2000">
                <a:solidFill>
                  <a:srgbClr val="000000"/>
                </a:solidFill>
              </a:rPr>
              <a:t>?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</a:t>
            </a:r>
            <a:r>
              <a:rPr b="1" lang="en" sz="2000">
                <a:solidFill>
                  <a:srgbClr val="00FF00"/>
                </a:solidFill>
              </a:rPr>
              <a:t>F                  </a:t>
            </a:r>
            <a:r>
              <a:rPr b="1" lang="en" sz="2000">
                <a:solidFill>
                  <a:srgbClr val="FF0000"/>
                </a:solidFill>
              </a:rPr>
              <a:t>C                    </a:t>
            </a:r>
            <a:r>
              <a:rPr b="1" lang="en" sz="2000">
                <a:solidFill>
                  <a:srgbClr val="FF9900"/>
                </a:solidFill>
              </a:rPr>
              <a:t>D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I’m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not</a:t>
            </a:r>
            <a:r>
              <a:rPr b="1" lang="en" sz="2000">
                <a:solidFill>
                  <a:srgbClr val="000000"/>
                </a:solidFill>
              </a:rPr>
              <a:t> really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sure</a:t>
            </a:r>
            <a:r>
              <a:rPr b="1" lang="en" sz="2000">
                <a:solidFill>
                  <a:srgbClr val="000000"/>
                </a:solidFill>
              </a:rPr>
              <a:t> how it </a:t>
            </a:r>
            <a:r>
              <a:rPr b="1" lang="en" sz="2000">
                <a:solidFill>
                  <a:srgbClr val="000000"/>
                </a:solidFill>
                <a:highlight>
                  <a:srgbClr val="FF9900"/>
                </a:highlight>
              </a:rPr>
              <a:t>goes</a:t>
            </a:r>
            <a:endParaRPr b="1" sz="2000">
              <a:solidFill>
                <a:srgbClr val="000000"/>
              </a:solidFill>
              <a:highlight>
                <a:srgbClr val="FF99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>
                <a:solidFill>
                  <a:srgbClr val="000000"/>
                </a:solidFill>
              </a:rPr>
              <a:t>      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>
                <a:solidFill>
                  <a:srgbClr val="000000"/>
                </a:solidFill>
              </a:rPr>
              <a:t>                    </a:t>
            </a:r>
            <a:r>
              <a:rPr b="1" lang="en" sz="2000">
                <a:solidFill>
                  <a:srgbClr val="00FF00"/>
                </a:solidFill>
              </a:rPr>
              <a:t>F </a:t>
            </a:r>
            <a:r>
              <a:rPr b="1" lang="en" sz="2000">
                <a:solidFill>
                  <a:srgbClr val="000000"/>
                </a:solidFill>
              </a:rPr>
              <a:t>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But it’s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sad</a:t>
            </a:r>
            <a:r>
              <a:rPr b="1" lang="en" sz="2000">
                <a:solidFill>
                  <a:srgbClr val="000000"/>
                </a:solidFill>
              </a:rPr>
              <a:t> and it’s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sweet</a:t>
            </a:r>
            <a:r>
              <a:rPr b="1" lang="en" sz="2000">
                <a:solidFill>
                  <a:srgbClr val="000000"/>
                </a:solidFill>
              </a:rPr>
              <a:t> and I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knew</a:t>
            </a:r>
            <a:r>
              <a:rPr b="1" lang="en" sz="2000">
                <a:solidFill>
                  <a:srgbClr val="000000"/>
                </a:solidFill>
              </a:rPr>
              <a:t> it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complete</a:t>
            </a:r>
            <a:endParaRPr b="1" sz="200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    </a:t>
            </a:r>
            <a:r>
              <a:rPr b="1" lang="en" sz="2000">
                <a:solidFill>
                  <a:srgbClr val="00FF00"/>
                </a:solidFill>
              </a:rPr>
              <a:t>F </a:t>
            </a:r>
            <a:r>
              <a:rPr b="1" lang="en" sz="2000">
                <a:solidFill>
                  <a:srgbClr val="000000"/>
                </a:solidFill>
              </a:rPr>
              <a:t>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>
                <a:solidFill>
                  <a:srgbClr val="000000"/>
                </a:solidFill>
              </a:rPr>
              <a:t>                           </a:t>
            </a:r>
            <a:r>
              <a:rPr b="1" lang="en" sz="2000">
                <a:solidFill>
                  <a:srgbClr val="000000"/>
                </a:solidFill>
                <a:highlight>
                  <a:srgbClr val="FF0000"/>
                </a:highlight>
              </a:rPr>
              <a:t>C</a:t>
            </a:r>
            <a:endParaRPr b="1" sz="2000">
              <a:solidFill>
                <a:srgbClr val="000000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When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I</a:t>
            </a:r>
            <a:r>
              <a:rPr b="1" lang="en" sz="2000">
                <a:solidFill>
                  <a:srgbClr val="000000"/>
                </a:solidFill>
              </a:rPr>
              <a:t> wore a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younger</a:t>
            </a:r>
            <a:r>
              <a:rPr b="1" lang="en" sz="2000">
                <a:solidFill>
                  <a:srgbClr val="000000"/>
                </a:solidFill>
              </a:rPr>
              <a:t> man’s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clothes</a:t>
            </a:r>
            <a:r>
              <a:rPr b="1" lang="en" sz="2000">
                <a:solidFill>
                  <a:srgbClr val="000000"/>
                </a:solidFill>
              </a:rPr>
              <a:t>”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87" name="Google Shape;2887;p3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825" y="705950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8" name="Google Shape;2888;p3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790" y="3068898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9" name="Google Shape;2889;p3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21125" y="725386"/>
            <a:ext cx="972575" cy="1725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0" name="Google Shape;2890;p3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68825" y="2911500"/>
            <a:ext cx="1062338" cy="187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894" name="Shape 2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5" name="Google Shape;2895;p336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Piano Man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>
              <a:highlight>
                <a:srgbClr val="FFFFFF"/>
              </a:highlight>
            </a:endParaRPr>
          </a:p>
        </p:txBody>
      </p:sp>
      <p:sp>
        <p:nvSpPr>
          <p:cNvPr id="2896" name="Google Shape;2896;p336"/>
          <p:cNvSpPr txBox="1"/>
          <p:nvPr>
            <p:ph idx="2" type="body"/>
          </p:nvPr>
        </p:nvSpPr>
        <p:spPr>
          <a:xfrm>
            <a:off x="222575" y="900725"/>
            <a:ext cx="7389300" cy="40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endParaRPr b="1" sz="2000">
              <a:solidFill>
                <a:srgbClr val="00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</a:t>
            </a:r>
            <a:r>
              <a:rPr b="1" lang="en" sz="2000">
                <a:solidFill>
                  <a:srgbClr val="000000"/>
                </a:solidFill>
                <a:highlight>
                  <a:srgbClr val="0000FF"/>
                </a:highlight>
              </a:rPr>
              <a:t>La</a:t>
            </a:r>
            <a:r>
              <a:rPr b="1" lang="en" sz="2000">
                <a:solidFill>
                  <a:srgbClr val="000000"/>
                </a:solidFill>
              </a:rPr>
              <a:t> La La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</a:t>
            </a:r>
            <a:r>
              <a:rPr b="1" lang="en" sz="2000">
                <a:solidFill>
                  <a:srgbClr val="FF9900"/>
                </a:solidFill>
              </a:rPr>
              <a:t>D</a:t>
            </a:r>
            <a:endParaRPr b="1" sz="2000">
              <a:solidFill>
                <a:srgbClr val="FF99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Di </a:t>
            </a:r>
            <a:r>
              <a:rPr b="1" lang="en" sz="2000">
                <a:solidFill>
                  <a:srgbClr val="000000"/>
                </a:solidFill>
                <a:highlight>
                  <a:srgbClr val="FF9900"/>
                </a:highlight>
              </a:rPr>
              <a:t>da</a:t>
            </a:r>
            <a:r>
              <a:rPr b="1" lang="en" sz="2000">
                <a:solidFill>
                  <a:srgbClr val="000000"/>
                </a:solidFill>
              </a:rPr>
              <a:t> da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Am</a:t>
            </a:r>
            <a:endParaRPr b="1" sz="2000">
              <a:solidFill>
                <a:srgbClr val="00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  <a:highlight>
                  <a:srgbClr val="0000FF"/>
                </a:highlight>
              </a:rPr>
              <a:t>La</a:t>
            </a:r>
            <a:r>
              <a:rPr b="1" lang="en" sz="2000">
                <a:solidFill>
                  <a:srgbClr val="000000"/>
                </a:solidFill>
              </a:rPr>
              <a:t> La Di Di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D          </a:t>
            </a:r>
            <a:r>
              <a:rPr b="1" lang="en" sz="2000">
                <a:solidFill>
                  <a:srgbClr val="9900FF"/>
                </a:solidFill>
              </a:rPr>
              <a:t>G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9900FF"/>
                </a:solidFill>
              </a:rPr>
              <a:t>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>
                <a:solidFill>
                  <a:srgbClr val="9900FF"/>
                </a:solidFill>
              </a:rPr>
              <a:t>     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  <a:highlight>
                  <a:srgbClr val="FF9900"/>
                </a:highlight>
              </a:rPr>
              <a:t>Da</a:t>
            </a:r>
            <a:r>
              <a:rPr b="1" lang="en" sz="2000">
                <a:solidFill>
                  <a:srgbClr val="000000"/>
                </a:solidFill>
              </a:rPr>
              <a:t> Da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Dum</a:t>
            </a:r>
            <a:endParaRPr b="1" sz="2000">
              <a:solidFill>
                <a:srgbClr val="FFFFFF"/>
              </a:solidFill>
              <a:highlight>
                <a:srgbClr val="99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97" name="Google Shape;2897;p3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825" y="705950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8" name="Google Shape;2898;p3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790" y="3068898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9" name="Google Shape;2899;p3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21125" y="725386"/>
            <a:ext cx="972575" cy="1725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0" name="Google Shape;2900;p3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68825" y="2911500"/>
            <a:ext cx="1062338" cy="187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1" name="Google Shape;2901;p3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92561" y="1672575"/>
            <a:ext cx="1104094" cy="203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905" name="Shape 2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6" name="Google Shape;2906;p337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Piano Man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>
              <a:highlight>
                <a:srgbClr val="FFFFFF"/>
              </a:highlight>
            </a:endParaRPr>
          </a:p>
        </p:txBody>
      </p:sp>
      <p:sp>
        <p:nvSpPr>
          <p:cNvPr id="2907" name="Google Shape;2907;p337"/>
          <p:cNvSpPr txBox="1"/>
          <p:nvPr>
            <p:ph idx="2" type="body"/>
          </p:nvPr>
        </p:nvSpPr>
        <p:spPr>
          <a:xfrm>
            <a:off x="222575" y="900725"/>
            <a:ext cx="7389300" cy="40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>
                <a:solidFill>
                  <a:srgbClr val="000000"/>
                </a:solidFill>
              </a:rPr>
              <a:t>                 </a:t>
            </a:r>
            <a:r>
              <a:rPr b="1" lang="en" sz="2000">
                <a:solidFill>
                  <a:srgbClr val="9900FF"/>
                </a:solidFill>
              </a:rPr>
              <a:t>G </a:t>
            </a:r>
            <a:r>
              <a:rPr b="1" lang="en" sz="2000">
                <a:solidFill>
                  <a:srgbClr val="000000"/>
                </a:solidFill>
              </a:rPr>
              <a:t>                          </a:t>
            </a:r>
            <a:r>
              <a:rPr b="1" lang="en" sz="2000">
                <a:solidFill>
                  <a:srgbClr val="00FF00"/>
                </a:solidFill>
              </a:rPr>
              <a:t> F</a:t>
            </a:r>
            <a:r>
              <a:rPr b="1" lang="en" sz="2000">
                <a:solidFill>
                  <a:srgbClr val="000000"/>
                </a:solidFill>
              </a:rPr>
              <a:t>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Sing</a:t>
            </a:r>
            <a:r>
              <a:rPr b="1" lang="en" sz="2000">
                <a:solidFill>
                  <a:srgbClr val="000000"/>
                </a:solidFill>
              </a:rPr>
              <a:t> us a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song</a:t>
            </a:r>
            <a:r>
              <a:rPr b="1" lang="en" sz="2000">
                <a:solidFill>
                  <a:srgbClr val="000000"/>
                </a:solidFill>
              </a:rPr>
              <a:t> you’re the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piano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man</a:t>
            </a:r>
            <a:endParaRPr b="1" sz="200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000000"/>
                </a:solidFill>
              </a:rPr>
              <a:t>   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>
                <a:solidFill>
                  <a:srgbClr val="000000"/>
                </a:solidFill>
              </a:rPr>
              <a:t>       </a:t>
            </a:r>
            <a:r>
              <a:rPr b="1" lang="en" sz="2000">
                <a:solidFill>
                  <a:srgbClr val="FF9900"/>
                </a:solidFill>
              </a:rPr>
              <a:t>D</a:t>
            </a:r>
            <a:r>
              <a:rPr b="1" lang="en" sz="2000">
                <a:solidFill>
                  <a:srgbClr val="000000"/>
                </a:solidFill>
              </a:rPr>
              <a:t>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Sing</a:t>
            </a:r>
            <a:r>
              <a:rPr b="1" lang="en" sz="2000">
                <a:solidFill>
                  <a:srgbClr val="000000"/>
                </a:solidFill>
              </a:rPr>
              <a:t> us a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song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r>
              <a:rPr b="1" lang="en" sz="2000">
                <a:solidFill>
                  <a:srgbClr val="000000"/>
                </a:solidFill>
                <a:highlight>
                  <a:srgbClr val="FF9900"/>
                </a:highlight>
              </a:rPr>
              <a:t>tonight</a:t>
            </a:r>
            <a:endParaRPr b="1" sz="2000">
              <a:solidFill>
                <a:srgbClr val="000000"/>
              </a:solidFill>
              <a:highlight>
                <a:srgbClr val="FF99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             </a:t>
            </a:r>
            <a:r>
              <a:rPr b="1" lang="en" sz="2000">
                <a:solidFill>
                  <a:srgbClr val="FF0000"/>
                </a:solidFill>
              </a:rPr>
              <a:t>C </a:t>
            </a:r>
            <a:r>
              <a:rPr b="1" lang="en" sz="2000">
                <a:solidFill>
                  <a:srgbClr val="000000"/>
                </a:solidFill>
              </a:rPr>
              <a:t>  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>
                <a:solidFill>
                  <a:srgbClr val="000000"/>
                </a:solidFill>
              </a:rPr>
              <a:t> 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000000"/>
                </a:solidFill>
              </a:rPr>
              <a:t>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Well we’re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all</a:t>
            </a:r>
            <a:r>
              <a:rPr b="1" lang="en" sz="2000">
                <a:solidFill>
                  <a:srgbClr val="000000"/>
                </a:solidFill>
              </a:rPr>
              <a:t> in the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mood</a:t>
            </a:r>
            <a:r>
              <a:rPr b="1" lang="en" sz="2000">
                <a:solidFill>
                  <a:srgbClr val="000000"/>
                </a:solidFill>
              </a:rPr>
              <a:t> for a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melo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dy</a:t>
            </a:r>
            <a:endParaRPr b="1" sz="200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000000"/>
                </a:solidFill>
              </a:rPr>
              <a:t>          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>
                <a:solidFill>
                  <a:srgbClr val="000000"/>
                </a:solidFill>
              </a:rPr>
              <a:t>          </a:t>
            </a:r>
            <a:r>
              <a:rPr b="1" lang="en" sz="2000">
                <a:solidFill>
                  <a:srgbClr val="FF0000"/>
                </a:solidFill>
              </a:rPr>
              <a:t>C </a:t>
            </a:r>
            <a:r>
              <a:rPr b="1" lang="en" sz="2000">
                <a:solidFill>
                  <a:srgbClr val="000000"/>
                </a:solidFill>
              </a:rPr>
              <a:t>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And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you’ve</a:t>
            </a:r>
            <a:r>
              <a:rPr b="1" lang="en" sz="2000">
                <a:solidFill>
                  <a:srgbClr val="000000"/>
                </a:solidFill>
              </a:rPr>
              <a:t> got is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feeling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alright</a:t>
            </a:r>
            <a:endParaRPr b="1" sz="200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908" name="Google Shape;2908;p3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825" y="705950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9" name="Google Shape;2909;p3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790" y="3068898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0" name="Google Shape;2910;p3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21125" y="725386"/>
            <a:ext cx="972575" cy="1725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1" name="Google Shape;2911;p3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68825" y="2911500"/>
            <a:ext cx="1062338" cy="187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2" name="Google Shape;2912;p3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92561" y="1672575"/>
            <a:ext cx="1104094" cy="203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916" name="Shape 2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7" name="Google Shape;2917;p338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Piano Man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>
              <a:highlight>
                <a:srgbClr val="FFFFFF"/>
              </a:highlight>
            </a:endParaRPr>
          </a:p>
        </p:txBody>
      </p:sp>
      <p:sp>
        <p:nvSpPr>
          <p:cNvPr id="2918" name="Google Shape;2918;p338"/>
          <p:cNvSpPr txBox="1"/>
          <p:nvPr>
            <p:ph idx="2" type="body"/>
          </p:nvPr>
        </p:nvSpPr>
        <p:spPr>
          <a:xfrm>
            <a:off x="222575" y="900725"/>
            <a:ext cx="7389300" cy="40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>
                <a:solidFill>
                  <a:srgbClr val="000000"/>
                </a:solidFill>
              </a:rPr>
              <a:t>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000000"/>
                </a:solidFill>
              </a:rPr>
              <a:t>  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endParaRPr b="1" sz="2000">
              <a:solidFill>
                <a:srgbClr val="FF0000"/>
              </a:solidFill>
              <a:highlight>
                <a:srgbClr val="99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Now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John</a:t>
            </a:r>
            <a:r>
              <a:rPr b="1" lang="en" sz="2000">
                <a:solidFill>
                  <a:srgbClr val="000000"/>
                </a:solidFill>
              </a:rPr>
              <a:t> he is a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friend</a:t>
            </a:r>
            <a:r>
              <a:rPr b="1" lang="en" sz="2000">
                <a:solidFill>
                  <a:srgbClr val="000000"/>
                </a:solidFill>
              </a:rPr>
              <a:t> of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mine</a:t>
            </a:r>
            <a:endParaRPr b="1" sz="200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FFF2CC"/>
                </a:solidFill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     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>
                <a:solidFill>
                  <a:srgbClr val="000000"/>
                </a:solidFill>
              </a:rPr>
              <a:t>                 </a:t>
            </a:r>
            <a:r>
              <a:rPr b="1" lang="en" sz="2000">
                <a:solidFill>
                  <a:srgbClr val="FF9900"/>
                </a:solidFill>
              </a:rPr>
              <a:t>D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He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gets</a:t>
            </a:r>
            <a:r>
              <a:rPr b="1" lang="en" sz="2000">
                <a:solidFill>
                  <a:srgbClr val="00FF00"/>
                </a:solidFill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me my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drinks</a:t>
            </a:r>
            <a:r>
              <a:rPr b="1" lang="en" sz="2000">
                <a:solidFill>
                  <a:srgbClr val="000000"/>
                </a:solidFill>
              </a:rPr>
              <a:t> for </a:t>
            </a:r>
            <a:r>
              <a:rPr b="1" lang="en" sz="2000">
                <a:solidFill>
                  <a:srgbClr val="000000"/>
                </a:solidFill>
                <a:highlight>
                  <a:srgbClr val="FF9900"/>
                </a:highlight>
              </a:rPr>
              <a:t>free</a:t>
            </a:r>
            <a:endParaRPr b="1" sz="2000">
              <a:solidFill>
                <a:srgbClr val="000000"/>
              </a:solidFill>
              <a:highlight>
                <a:srgbClr val="FF99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          </a:t>
            </a:r>
            <a:r>
              <a:rPr b="1" lang="en" sz="2000">
                <a:solidFill>
                  <a:srgbClr val="FF0000"/>
                </a:solidFill>
              </a:rPr>
              <a:t>C </a:t>
            </a:r>
            <a:r>
              <a:rPr b="1" lang="en" sz="2000">
                <a:solidFill>
                  <a:srgbClr val="000000"/>
                </a:solidFill>
              </a:rPr>
              <a:t>       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And he’s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quick</a:t>
            </a:r>
            <a:r>
              <a:rPr b="1" lang="en" sz="2000">
                <a:solidFill>
                  <a:srgbClr val="000000"/>
                </a:solidFill>
              </a:rPr>
              <a:t> with a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joke</a:t>
            </a:r>
            <a:endParaRPr b="1" sz="2000">
              <a:solidFill>
                <a:srgbClr val="FFFFFF"/>
              </a:solidFill>
              <a:highlight>
                <a:srgbClr val="99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000000"/>
                </a:solidFill>
              </a:rPr>
              <a:t>               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>
                <a:solidFill>
                  <a:srgbClr val="000000"/>
                </a:solidFill>
              </a:rPr>
              <a:t>     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But there’s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some</a:t>
            </a:r>
            <a:r>
              <a:rPr b="1" lang="en" sz="2000">
                <a:solidFill>
                  <a:srgbClr val="000000"/>
                </a:solidFill>
              </a:rPr>
              <a:t> place that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he’d</a:t>
            </a:r>
            <a:r>
              <a:rPr b="1" lang="en" sz="2000">
                <a:solidFill>
                  <a:srgbClr val="000000"/>
                </a:solidFill>
              </a:rPr>
              <a:t> rather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be</a:t>
            </a:r>
            <a:endParaRPr b="1" sz="200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919" name="Google Shape;2919;p3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825" y="705950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0" name="Google Shape;2920;p3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790" y="3068898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1" name="Google Shape;2921;p3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21125" y="725386"/>
            <a:ext cx="972575" cy="1725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2" name="Google Shape;2922;p3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68825" y="2911500"/>
            <a:ext cx="1062338" cy="187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3" name="Google Shape;2923;p3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14811" y="1635400"/>
            <a:ext cx="1104094" cy="203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927" name="Shape 2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" name="Google Shape;2928;p339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Piano Man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>
              <a:highlight>
                <a:srgbClr val="FFFFFF"/>
              </a:highlight>
            </a:endParaRPr>
          </a:p>
        </p:txBody>
      </p:sp>
      <p:sp>
        <p:nvSpPr>
          <p:cNvPr id="2929" name="Google Shape;2929;p339"/>
          <p:cNvSpPr txBox="1"/>
          <p:nvPr>
            <p:ph idx="2" type="body"/>
          </p:nvPr>
        </p:nvSpPr>
        <p:spPr>
          <a:xfrm>
            <a:off x="222575" y="900725"/>
            <a:ext cx="7389300" cy="40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>
                <a:solidFill>
                  <a:srgbClr val="000000"/>
                </a:solidFill>
              </a:rPr>
              <a:t>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>
                <a:solidFill>
                  <a:srgbClr val="000000"/>
                </a:solidFill>
              </a:rPr>
              <a:t>                       </a:t>
            </a:r>
            <a:r>
              <a:rPr b="1" lang="en" sz="2000">
                <a:solidFill>
                  <a:srgbClr val="00FF00"/>
                </a:solidFill>
              </a:rPr>
              <a:t> F</a:t>
            </a:r>
            <a:r>
              <a:rPr b="1" lang="en" sz="2000">
                <a:solidFill>
                  <a:srgbClr val="000000"/>
                </a:solidFill>
              </a:rPr>
              <a:t>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He says “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Bill</a:t>
            </a:r>
            <a:r>
              <a:rPr b="1" lang="en" sz="2000">
                <a:solidFill>
                  <a:srgbClr val="000000"/>
                </a:solidFill>
              </a:rPr>
              <a:t> I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believe</a:t>
            </a:r>
            <a:r>
              <a:rPr b="1" lang="en" sz="2000">
                <a:solidFill>
                  <a:srgbClr val="000000"/>
                </a:solidFill>
              </a:rPr>
              <a:t> this is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killing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me</a:t>
            </a:r>
            <a:r>
              <a:rPr b="1" lang="en" sz="2000">
                <a:solidFill>
                  <a:srgbClr val="000000"/>
                </a:solidFill>
              </a:rPr>
              <a:t>,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000000"/>
                </a:solidFill>
              </a:rPr>
              <a:t>                 </a:t>
            </a:r>
            <a:r>
              <a:rPr b="1" lang="en" sz="2000">
                <a:solidFill>
                  <a:srgbClr val="FF0000"/>
                </a:solidFill>
              </a:rPr>
              <a:t>C </a:t>
            </a:r>
            <a:r>
              <a:rPr b="1" lang="en" sz="2000">
                <a:solidFill>
                  <a:srgbClr val="000000"/>
                </a:solidFill>
              </a:rPr>
              <a:t>                       </a:t>
            </a:r>
            <a:r>
              <a:rPr b="1" lang="en" sz="2000">
                <a:solidFill>
                  <a:srgbClr val="FF9900"/>
                </a:solidFill>
              </a:rPr>
              <a:t> D        </a:t>
            </a:r>
            <a:r>
              <a:rPr b="1" lang="en" sz="2000">
                <a:solidFill>
                  <a:srgbClr val="9900FF"/>
                </a:solidFill>
              </a:rPr>
              <a:t> 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As a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smile</a:t>
            </a:r>
            <a:r>
              <a:rPr b="1" lang="en" sz="2000">
                <a:solidFill>
                  <a:srgbClr val="000000"/>
                </a:solidFill>
              </a:rPr>
              <a:t> ran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away</a:t>
            </a:r>
            <a:r>
              <a:rPr b="1" lang="en" sz="2000">
                <a:solidFill>
                  <a:srgbClr val="000000"/>
                </a:solidFill>
              </a:rPr>
              <a:t> from his </a:t>
            </a:r>
            <a:r>
              <a:rPr b="1" lang="en" sz="2000">
                <a:solidFill>
                  <a:srgbClr val="000000"/>
                </a:solidFill>
                <a:highlight>
                  <a:srgbClr val="FF9900"/>
                </a:highlight>
              </a:rPr>
              <a:t>face</a:t>
            </a:r>
            <a:r>
              <a:rPr b="1" lang="en" sz="2000">
                <a:solidFill>
                  <a:srgbClr val="000000"/>
                </a:solidFill>
              </a:rPr>
              <a:t>,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>
                <a:solidFill>
                  <a:srgbClr val="000000"/>
                </a:solidFill>
              </a:rPr>
              <a:t>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>
                <a:solidFill>
                  <a:srgbClr val="000000"/>
                </a:solidFill>
              </a:rPr>
              <a:t>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000000"/>
                </a:solidFill>
              </a:rPr>
              <a:t>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Well I’m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sure</a:t>
            </a:r>
            <a:r>
              <a:rPr b="1" lang="en" sz="2000">
                <a:solidFill>
                  <a:srgbClr val="000000"/>
                </a:solidFill>
              </a:rPr>
              <a:t> I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could</a:t>
            </a:r>
            <a:r>
              <a:rPr b="1" lang="en" sz="2000">
                <a:solidFill>
                  <a:srgbClr val="000000"/>
                </a:solidFill>
              </a:rPr>
              <a:t> be a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movie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star</a:t>
            </a:r>
            <a:r>
              <a:rPr b="1" lang="en" sz="2000">
                <a:solidFill>
                  <a:srgbClr val="000000"/>
                </a:solidFill>
              </a:rPr>
              <a:t>,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000000"/>
                </a:solidFill>
              </a:rPr>
              <a:t>     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>
                <a:solidFill>
                  <a:srgbClr val="000000"/>
                </a:solidFill>
              </a:rPr>
              <a:t>   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If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I</a:t>
            </a:r>
            <a:r>
              <a:rPr b="1" lang="en" sz="2000">
                <a:solidFill>
                  <a:srgbClr val="000000"/>
                </a:solidFill>
              </a:rPr>
              <a:t> could get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out</a:t>
            </a:r>
            <a:r>
              <a:rPr b="1" lang="en" sz="2000">
                <a:solidFill>
                  <a:srgbClr val="000000"/>
                </a:solidFill>
              </a:rPr>
              <a:t> of this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place</a:t>
            </a:r>
            <a:r>
              <a:rPr b="1" lang="en" sz="2000">
                <a:solidFill>
                  <a:srgbClr val="000000"/>
                </a:solidFill>
              </a:rPr>
              <a:t>”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930" name="Google Shape;2930;p3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825" y="705950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1" name="Google Shape;2931;p3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790" y="3068898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2" name="Google Shape;2932;p3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21125" y="725386"/>
            <a:ext cx="972575" cy="1725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3" name="Google Shape;2933;p3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68825" y="2911500"/>
            <a:ext cx="1062338" cy="187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4" name="Google Shape;2934;p3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14811" y="1635400"/>
            <a:ext cx="1104094" cy="203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97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Shake It Off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548" name="Google Shape;548;p97"/>
          <p:cNvSpPr txBox="1"/>
          <p:nvPr>
            <p:ph idx="2" type="body"/>
          </p:nvPr>
        </p:nvSpPr>
        <p:spPr>
          <a:xfrm>
            <a:off x="311700" y="6370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lang="en" sz="2000"/>
              <a:t>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But I keep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cruisin’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			        	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     		        			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Can’t stop, won’t stop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movin’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					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It’s like I got this mus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ic</a:t>
            </a:r>
            <a:r>
              <a:rPr b="1" lang="en" sz="2000"/>
              <a:t> in my mind,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sayin’ it’s gonna be alright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 </a:t>
            </a:r>
            <a:r>
              <a:rPr b="1" lang="en" sz="2000"/>
              <a:t> 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49" name="Google Shape;549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8425" y="281492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5439" y="900725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46675" y="2811885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938" name="Shape 2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9" name="Google Shape;2939;p340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Piano Man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>
              <a:highlight>
                <a:srgbClr val="FFFFFF"/>
              </a:highlight>
            </a:endParaRPr>
          </a:p>
        </p:txBody>
      </p:sp>
      <p:sp>
        <p:nvSpPr>
          <p:cNvPr id="2940" name="Google Shape;2940;p340"/>
          <p:cNvSpPr txBox="1"/>
          <p:nvPr>
            <p:ph idx="2" type="body"/>
          </p:nvPr>
        </p:nvSpPr>
        <p:spPr>
          <a:xfrm>
            <a:off x="222575" y="900725"/>
            <a:ext cx="7389300" cy="40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endParaRPr b="1" sz="2000">
              <a:solidFill>
                <a:srgbClr val="00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</a:t>
            </a:r>
            <a:r>
              <a:rPr b="1" lang="en" sz="2000">
                <a:solidFill>
                  <a:srgbClr val="000000"/>
                </a:solidFill>
                <a:highlight>
                  <a:srgbClr val="0000FF"/>
                </a:highlight>
              </a:rPr>
              <a:t>La</a:t>
            </a:r>
            <a:r>
              <a:rPr b="1" lang="en" sz="2000">
                <a:solidFill>
                  <a:srgbClr val="000000"/>
                </a:solidFill>
              </a:rPr>
              <a:t> La La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</a:t>
            </a:r>
            <a:r>
              <a:rPr b="1" lang="en" sz="2000">
                <a:solidFill>
                  <a:srgbClr val="FF9900"/>
                </a:solidFill>
              </a:rPr>
              <a:t>D</a:t>
            </a:r>
            <a:endParaRPr b="1" sz="2000">
              <a:solidFill>
                <a:srgbClr val="FF99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Di </a:t>
            </a:r>
            <a:r>
              <a:rPr b="1" lang="en" sz="2000">
                <a:solidFill>
                  <a:srgbClr val="000000"/>
                </a:solidFill>
                <a:highlight>
                  <a:srgbClr val="FF9900"/>
                </a:highlight>
              </a:rPr>
              <a:t>da</a:t>
            </a:r>
            <a:r>
              <a:rPr b="1" lang="en" sz="2000">
                <a:solidFill>
                  <a:srgbClr val="000000"/>
                </a:solidFill>
              </a:rPr>
              <a:t> da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Am</a:t>
            </a:r>
            <a:endParaRPr b="1" sz="2000">
              <a:solidFill>
                <a:srgbClr val="00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  <a:highlight>
                  <a:srgbClr val="0000FF"/>
                </a:highlight>
              </a:rPr>
              <a:t>La</a:t>
            </a:r>
            <a:r>
              <a:rPr b="1" lang="en" sz="2000">
                <a:solidFill>
                  <a:srgbClr val="000000"/>
                </a:solidFill>
              </a:rPr>
              <a:t> La Di Di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D          </a:t>
            </a:r>
            <a:r>
              <a:rPr b="1" lang="en" sz="2000">
                <a:solidFill>
                  <a:srgbClr val="9900FF"/>
                </a:solidFill>
              </a:rPr>
              <a:t>G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9900FF"/>
                </a:solidFill>
              </a:rPr>
              <a:t>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>
                <a:solidFill>
                  <a:srgbClr val="9900FF"/>
                </a:solidFill>
              </a:rPr>
              <a:t>     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  <a:highlight>
                  <a:srgbClr val="FF9900"/>
                </a:highlight>
              </a:rPr>
              <a:t>Da</a:t>
            </a:r>
            <a:r>
              <a:rPr b="1" lang="en" sz="2000">
                <a:solidFill>
                  <a:srgbClr val="000000"/>
                </a:solidFill>
              </a:rPr>
              <a:t> Da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Dum</a:t>
            </a:r>
            <a:endParaRPr b="1" sz="2000">
              <a:solidFill>
                <a:srgbClr val="FFFFFF"/>
              </a:solidFill>
              <a:highlight>
                <a:srgbClr val="99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941" name="Google Shape;2941;p3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825" y="705950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2" name="Google Shape;2942;p3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790" y="3068898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3" name="Google Shape;2943;p3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21125" y="725386"/>
            <a:ext cx="972575" cy="1725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4" name="Google Shape;2944;p3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68825" y="2911500"/>
            <a:ext cx="1062338" cy="187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5" name="Google Shape;2945;p3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92561" y="1672575"/>
            <a:ext cx="1104094" cy="203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949" name="Shape 2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0" name="Google Shape;2950;p341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Piano Man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>
              <a:highlight>
                <a:srgbClr val="FFFFFF"/>
              </a:highlight>
            </a:endParaRPr>
          </a:p>
        </p:txBody>
      </p:sp>
      <p:sp>
        <p:nvSpPr>
          <p:cNvPr id="2951" name="Google Shape;2951;p341"/>
          <p:cNvSpPr txBox="1"/>
          <p:nvPr>
            <p:ph idx="2" type="body"/>
          </p:nvPr>
        </p:nvSpPr>
        <p:spPr>
          <a:xfrm>
            <a:off x="222575" y="900725"/>
            <a:ext cx="7389300" cy="40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>
                <a:solidFill>
                  <a:srgbClr val="000000"/>
                </a:solidFill>
              </a:rPr>
              <a:t>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>
                <a:solidFill>
                  <a:srgbClr val="000000"/>
                </a:solidFill>
              </a:rPr>
              <a:t> 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000000"/>
                </a:solidFill>
              </a:rPr>
              <a:t>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Now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Paul</a:t>
            </a:r>
            <a:r>
              <a:rPr b="1" lang="en" sz="2000">
                <a:solidFill>
                  <a:srgbClr val="000000"/>
                </a:solidFill>
              </a:rPr>
              <a:t> is a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real</a:t>
            </a:r>
            <a:r>
              <a:rPr b="1" lang="en" sz="2000">
                <a:solidFill>
                  <a:srgbClr val="000000"/>
                </a:solidFill>
              </a:rPr>
              <a:t> estate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nove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list</a:t>
            </a:r>
            <a:endParaRPr b="1" sz="200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000000"/>
                </a:solidFill>
              </a:rPr>
              <a:t>   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>
                <a:solidFill>
                  <a:srgbClr val="000000"/>
                </a:solidFill>
              </a:rPr>
              <a:t>                 </a:t>
            </a:r>
            <a:r>
              <a:rPr b="1" lang="en" sz="2000">
                <a:solidFill>
                  <a:srgbClr val="FF9900"/>
                </a:solidFill>
              </a:rPr>
              <a:t>D</a:t>
            </a:r>
            <a:r>
              <a:rPr b="1" lang="en" sz="2000">
                <a:solidFill>
                  <a:srgbClr val="000000"/>
                </a:solidFill>
              </a:rPr>
              <a:t>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Who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never</a:t>
            </a:r>
            <a:r>
              <a:rPr b="1" lang="en" sz="2000">
                <a:solidFill>
                  <a:srgbClr val="000000"/>
                </a:solidFill>
              </a:rPr>
              <a:t> had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time</a:t>
            </a:r>
            <a:r>
              <a:rPr b="1" lang="en" sz="2000">
                <a:solidFill>
                  <a:srgbClr val="000000"/>
                </a:solidFill>
              </a:rPr>
              <a:t> for a </a:t>
            </a:r>
            <a:r>
              <a:rPr b="1" lang="en" sz="2000">
                <a:solidFill>
                  <a:srgbClr val="000000"/>
                </a:solidFill>
                <a:highlight>
                  <a:srgbClr val="FF9900"/>
                </a:highlight>
              </a:rPr>
              <a:t>wife</a:t>
            </a:r>
            <a:endParaRPr b="1" sz="2000">
              <a:solidFill>
                <a:srgbClr val="000000"/>
              </a:solidFill>
              <a:highlight>
                <a:srgbClr val="FF99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>
                <a:solidFill>
                  <a:srgbClr val="000000"/>
                </a:solidFill>
              </a:rPr>
              <a:t>        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>
                <a:solidFill>
                  <a:srgbClr val="000000"/>
                </a:solidFill>
              </a:rPr>
              <a:t>  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And he’s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talking</a:t>
            </a:r>
            <a:r>
              <a:rPr b="1" lang="en" sz="2000">
                <a:solidFill>
                  <a:srgbClr val="000000"/>
                </a:solidFill>
              </a:rPr>
              <a:t> with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Davy</a:t>
            </a:r>
            <a:r>
              <a:rPr b="1" lang="en" sz="2000">
                <a:solidFill>
                  <a:srgbClr val="000000"/>
                </a:solidFill>
              </a:rPr>
              <a:t>, who’s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still</a:t>
            </a:r>
            <a:endParaRPr b="1" sz="2000">
              <a:solidFill>
                <a:srgbClr val="000000"/>
              </a:solidFill>
              <a:highlight>
                <a:srgbClr val="00FF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     </a:t>
            </a:r>
            <a:r>
              <a:rPr b="1" lang="en" sz="2000">
                <a:solidFill>
                  <a:srgbClr val="FF0000"/>
                </a:solidFill>
              </a:rPr>
              <a:t> C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In the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navy</a:t>
            </a:r>
            <a:endParaRPr b="1" sz="200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000000"/>
                </a:solidFill>
              </a:rPr>
              <a:t>                    </a:t>
            </a:r>
            <a:r>
              <a:rPr b="1" lang="en" sz="2000">
                <a:solidFill>
                  <a:srgbClr val="9900FF"/>
                </a:solidFill>
              </a:rPr>
              <a:t>G </a:t>
            </a:r>
            <a:r>
              <a:rPr b="1" lang="en" sz="2000">
                <a:solidFill>
                  <a:srgbClr val="000000"/>
                </a:solidFill>
              </a:rPr>
              <a:t>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And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probably</a:t>
            </a:r>
            <a:r>
              <a:rPr b="1" lang="en" sz="2000">
                <a:solidFill>
                  <a:srgbClr val="000000"/>
                </a:solidFill>
              </a:rPr>
              <a:t> will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be</a:t>
            </a:r>
            <a:r>
              <a:rPr b="1" lang="en" sz="2000">
                <a:solidFill>
                  <a:srgbClr val="000000"/>
                </a:solidFill>
              </a:rPr>
              <a:t> for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life</a:t>
            </a:r>
            <a:endParaRPr b="1" sz="200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952" name="Google Shape;2952;p3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825" y="705950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3" name="Google Shape;2953;p3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790" y="3068898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4" name="Google Shape;2954;p3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21125" y="725386"/>
            <a:ext cx="972575" cy="1725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5" name="Google Shape;2955;p3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68825" y="2911500"/>
            <a:ext cx="1062338" cy="187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6" name="Google Shape;2956;p3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92561" y="1672575"/>
            <a:ext cx="1104094" cy="203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960" name="Shape 2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1" name="Google Shape;2961;p342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Piano Man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>
              <a:highlight>
                <a:srgbClr val="FFFFFF"/>
              </a:highlight>
            </a:endParaRPr>
          </a:p>
        </p:txBody>
      </p:sp>
      <p:sp>
        <p:nvSpPr>
          <p:cNvPr id="2962" name="Google Shape;2962;p342"/>
          <p:cNvSpPr txBox="1"/>
          <p:nvPr>
            <p:ph idx="2" type="body"/>
          </p:nvPr>
        </p:nvSpPr>
        <p:spPr>
          <a:xfrm>
            <a:off x="222575" y="900725"/>
            <a:ext cx="7389300" cy="40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>
                <a:solidFill>
                  <a:srgbClr val="000000"/>
                </a:solidFill>
              </a:rPr>
              <a:t>                    </a:t>
            </a:r>
            <a:r>
              <a:rPr b="1" lang="en" sz="2000">
                <a:solidFill>
                  <a:srgbClr val="9900FF"/>
                </a:solidFill>
              </a:rPr>
              <a:t>G </a:t>
            </a:r>
            <a:r>
              <a:rPr b="1" lang="en" sz="2000">
                <a:solidFill>
                  <a:srgbClr val="000000"/>
                </a:solidFill>
              </a:rPr>
              <a:t>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000000"/>
                </a:solidFill>
              </a:rPr>
              <a:t>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And the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waitress</a:t>
            </a:r>
            <a:r>
              <a:rPr b="1" lang="en" sz="2000">
                <a:solidFill>
                  <a:srgbClr val="000000"/>
                </a:solidFill>
              </a:rPr>
              <a:t> is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practicing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poli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tics</a:t>
            </a:r>
            <a:endParaRPr b="1" sz="200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000000"/>
                </a:solidFill>
              </a:rPr>
              <a:t>         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>
                <a:solidFill>
                  <a:srgbClr val="000000"/>
                </a:solidFill>
              </a:rPr>
              <a:t>                    </a:t>
            </a:r>
            <a:r>
              <a:rPr b="1" lang="en" sz="2000">
                <a:solidFill>
                  <a:srgbClr val="FF9900"/>
                </a:solidFill>
              </a:rPr>
              <a:t>D</a:t>
            </a:r>
            <a:r>
              <a:rPr b="1" lang="en" sz="2000">
                <a:solidFill>
                  <a:srgbClr val="000000"/>
                </a:solidFill>
              </a:rPr>
              <a:t>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As the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businessman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slowly</a:t>
            </a:r>
            <a:r>
              <a:rPr b="1" lang="en" sz="2000">
                <a:solidFill>
                  <a:srgbClr val="000000"/>
                </a:solidFill>
              </a:rPr>
              <a:t> goes </a:t>
            </a:r>
            <a:r>
              <a:rPr b="1" lang="en" sz="2000">
                <a:solidFill>
                  <a:srgbClr val="000000"/>
                </a:solidFill>
                <a:highlight>
                  <a:srgbClr val="FF9900"/>
                </a:highlight>
              </a:rPr>
              <a:t>home</a:t>
            </a:r>
            <a:endParaRPr b="1" sz="2000">
              <a:solidFill>
                <a:srgbClr val="000000"/>
              </a:solidFill>
              <a:highlight>
                <a:srgbClr val="FF99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 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>
                <a:solidFill>
                  <a:srgbClr val="000000"/>
                </a:solidFill>
              </a:rPr>
              <a:t>                </a:t>
            </a:r>
            <a:r>
              <a:rPr b="1" lang="en" sz="2000">
                <a:solidFill>
                  <a:srgbClr val="9900FF"/>
                </a:solidFill>
              </a:rPr>
              <a:t>G </a:t>
            </a:r>
            <a:r>
              <a:rPr b="1" lang="en" sz="2000">
                <a:solidFill>
                  <a:srgbClr val="000000"/>
                </a:solidFill>
              </a:rPr>
              <a:t>      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000000"/>
                </a:solidFill>
              </a:rPr>
              <a:t>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>
                <a:solidFill>
                  <a:srgbClr val="000000"/>
                </a:solidFill>
              </a:rPr>
              <a:t>              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Yes they’re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sharing</a:t>
            </a:r>
            <a:r>
              <a:rPr b="1" lang="en" sz="2000">
                <a:solidFill>
                  <a:srgbClr val="000000"/>
                </a:solidFill>
              </a:rPr>
              <a:t> a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drink</a:t>
            </a:r>
            <a:r>
              <a:rPr b="1" lang="en" sz="2000">
                <a:solidFill>
                  <a:srgbClr val="000000"/>
                </a:solidFill>
              </a:rPr>
              <a:t> they call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loneli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ness</a:t>
            </a:r>
            <a:endParaRPr b="1" sz="200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000000"/>
                </a:solidFill>
              </a:rPr>
              <a:t>      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>
                <a:solidFill>
                  <a:srgbClr val="000000"/>
                </a:solidFill>
              </a:rPr>
              <a:t>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>
                <a:solidFill>
                  <a:srgbClr val="000000"/>
                </a:solidFill>
              </a:rPr>
              <a:t>                                                 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But it’s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better</a:t>
            </a:r>
            <a:r>
              <a:rPr b="1" lang="en" sz="2000">
                <a:solidFill>
                  <a:srgbClr val="000000"/>
                </a:solidFill>
              </a:rPr>
              <a:t> than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drinking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alone</a:t>
            </a:r>
            <a:endParaRPr b="1" sz="200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963" name="Google Shape;2963;p3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8750" y="60982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4" name="Google Shape;2964;p3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1315" y="2990198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5" name="Google Shape;2965;p3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71425" y="603723"/>
            <a:ext cx="972575" cy="1725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6" name="Google Shape;2966;p3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83863" y="2911500"/>
            <a:ext cx="1062338" cy="187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7" name="Google Shape;2967;p3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36211" y="1660175"/>
            <a:ext cx="1104094" cy="203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971" name="Shape 2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2" name="Google Shape;2972;p343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Piano Man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>
              <a:highlight>
                <a:srgbClr val="FFFFFF"/>
              </a:highlight>
            </a:endParaRPr>
          </a:p>
        </p:txBody>
      </p:sp>
      <p:sp>
        <p:nvSpPr>
          <p:cNvPr id="2973" name="Google Shape;2973;p343"/>
          <p:cNvSpPr txBox="1"/>
          <p:nvPr>
            <p:ph idx="2" type="body"/>
          </p:nvPr>
        </p:nvSpPr>
        <p:spPr>
          <a:xfrm>
            <a:off x="222575" y="900725"/>
            <a:ext cx="7389300" cy="40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>
                <a:solidFill>
                  <a:srgbClr val="000000"/>
                </a:solidFill>
              </a:rPr>
              <a:t>                 </a:t>
            </a:r>
            <a:r>
              <a:rPr b="1" lang="en" sz="2000">
                <a:solidFill>
                  <a:srgbClr val="9900FF"/>
                </a:solidFill>
              </a:rPr>
              <a:t>G </a:t>
            </a:r>
            <a:r>
              <a:rPr b="1" lang="en" sz="2000">
                <a:solidFill>
                  <a:srgbClr val="000000"/>
                </a:solidFill>
              </a:rPr>
              <a:t>                          </a:t>
            </a:r>
            <a:r>
              <a:rPr b="1" lang="en" sz="2000">
                <a:solidFill>
                  <a:srgbClr val="00FF00"/>
                </a:solidFill>
              </a:rPr>
              <a:t> F</a:t>
            </a:r>
            <a:r>
              <a:rPr b="1" lang="en" sz="2000">
                <a:solidFill>
                  <a:srgbClr val="000000"/>
                </a:solidFill>
              </a:rPr>
              <a:t>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Sing</a:t>
            </a:r>
            <a:r>
              <a:rPr b="1" lang="en" sz="2000">
                <a:solidFill>
                  <a:srgbClr val="000000"/>
                </a:solidFill>
              </a:rPr>
              <a:t> us a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song</a:t>
            </a:r>
            <a:r>
              <a:rPr b="1" lang="en" sz="2000">
                <a:solidFill>
                  <a:srgbClr val="000000"/>
                </a:solidFill>
              </a:rPr>
              <a:t> you’re the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piano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man</a:t>
            </a:r>
            <a:endParaRPr b="1" sz="200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000000"/>
                </a:solidFill>
              </a:rPr>
              <a:t>   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>
                <a:solidFill>
                  <a:srgbClr val="000000"/>
                </a:solidFill>
              </a:rPr>
              <a:t>       </a:t>
            </a:r>
            <a:r>
              <a:rPr b="1" lang="en" sz="2000">
                <a:solidFill>
                  <a:srgbClr val="FF9900"/>
                </a:solidFill>
              </a:rPr>
              <a:t>D</a:t>
            </a:r>
            <a:r>
              <a:rPr b="1" lang="en" sz="2000">
                <a:solidFill>
                  <a:srgbClr val="000000"/>
                </a:solidFill>
              </a:rPr>
              <a:t>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Sing</a:t>
            </a:r>
            <a:r>
              <a:rPr b="1" lang="en" sz="2000">
                <a:solidFill>
                  <a:srgbClr val="000000"/>
                </a:solidFill>
              </a:rPr>
              <a:t> us a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song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r>
              <a:rPr b="1" lang="en" sz="2000">
                <a:solidFill>
                  <a:srgbClr val="000000"/>
                </a:solidFill>
                <a:highlight>
                  <a:srgbClr val="FF9900"/>
                </a:highlight>
              </a:rPr>
              <a:t>tonight</a:t>
            </a:r>
            <a:endParaRPr b="1" sz="2000">
              <a:solidFill>
                <a:srgbClr val="000000"/>
              </a:solidFill>
              <a:highlight>
                <a:srgbClr val="FF99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             </a:t>
            </a:r>
            <a:r>
              <a:rPr b="1" lang="en" sz="2000">
                <a:solidFill>
                  <a:srgbClr val="FF0000"/>
                </a:solidFill>
              </a:rPr>
              <a:t>C </a:t>
            </a:r>
            <a:r>
              <a:rPr b="1" lang="en" sz="2000">
                <a:solidFill>
                  <a:srgbClr val="000000"/>
                </a:solidFill>
              </a:rPr>
              <a:t>  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>
                <a:solidFill>
                  <a:srgbClr val="000000"/>
                </a:solidFill>
              </a:rPr>
              <a:t> 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000000"/>
                </a:solidFill>
              </a:rPr>
              <a:t>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Well we’re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all</a:t>
            </a:r>
            <a:r>
              <a:rPr b="1" lang="en" sz="2000">
                <a:solidFill>
                  <a:srgbClr val="000000"/>
                </a:solidFill>
              </a:rPr>
              <a:t> in the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mood</a:t>
            </a:r>
            <a:r>
              <a:rPr b="1" lang="en" sz="2000">
                <a:solidFill>
                  <a:srgbClr val="000000"/>
                </a:solidFill>
              </a:rPr>
              <a:t> for a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melo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dy</a:t>
            </a:r>
            <a:endParaRPr b="1" sz="200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000000"/>
                </a:solidFill>
              </a:rPr>
              <a:t>          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>
                <a:solidFill>
                  <a:srgbClr val="000000"/>
                </a:solidFill>
              </a:rPr>
              <a:t>          </a:t>
            </a:r>
            <a:r>
              <a:rPr b="1" lang="en" sz="2000">
                <a:solidFill>
                  <a:srgbClr val="FF0000"/>
                </a:solidFill>
              </a:rPr>
              <a:t>C </a:t>
            </a:r>
            <a:r>
              <a:rPr b="1" lang="en" sz="2000">
                <a:solidFill>
                  <a:srgbClr val="000000"/>
                </a:solidFill>
              </a:rPr>
              <a:t>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And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you’ve</a:t>
            </a:r>
            <a:r>
              <a:rPr b="1" lang="en" sz="2000">
                <a:solidFill>
                  <a:srgbClr val="000000"/>
                </a:solidFill>
              </a:rPr>
              <a:t> got is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feeling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alright</a:t>
            </a:r>
            <a:endParaRPr b="1" sz="200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974" name="Google Shape;2974;p3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825" y="705950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5" name="Google Shape;2975;p3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790" y="3068898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6" name="Google Shape;2976;p3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21125" y="725386"/>
            <a:ext cx="972575" cy="1725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7" name="Google Shape;2977;p3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68825" y="2911500"/>
            <a:ext cx="1062338" cy="187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8" name="Google Shape;2978;p3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92561" y="1672575"/>
            <a:ext cx="1104094" cy="203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982" name="Shape 2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3" name="Google Shape;2983;p344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Piano Man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>
              <a:highlight>
                <a:srgbClr val="FFFFFF"/>
              </a:highlight>
            </a:endParaRPr>
          </a:p>
        </p:txBody>
      </p:sp>
      <p:sp>
        <p:nvSpPr>
          <p:cNvPr id="2984" name="Google Shape;2984;p344"/>
          <p:cNvSpPr txBox="1"/>
          <p:nvPr>
            <p:ph idx="2" type="body"/>
          </p:nvPr>
        </p:nvSpPr>
        <p:spPr>
          <a:xfrm>
            <a:off x="222575" y="900725"/>
            <a:ext cx="7389300" cy="40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>
                <a:solidFill>
                  <a:srgbClr val="000000"/>
                </a:solidFill>
              </a:rPr>
              <a:t>        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>
                <a:solidFill>
                  <a:srgbClr val="000000"/>
                </a:solidFill>
              </a:rPr>
              <a:t>                   </a:t>
            </a:r>
            <a:r>
              <a:rPr b="1" lang="en" sz="2000">
                <a:solidFill>
                  <a:srgbClr val="00FF00"/>
                </a:solidFill>
              </a:rPr>
              <a:t>F </a:t>
            </a:r>
            <a:r>
              <a:rPr b="1" lang="en" sz="2000">
                <a:solidFill>
                  <a:srgbClr val="000000"/>
                </a:solidFill>
              </a:rPr>
              <a:t>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It’s a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 pretty</a:t>
            </a:r>
            <a:r>
              <a:rPr b="1" lang="en" sz="2000">
                <a:solidFill>
                  <a:srgbClr val="000000"/>
                </a:solidFill>
              </a:rPr>
              <a:t> good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crowd</a:t>
            </a:r>
            <a:r>
              <a:rPr b="1" lang="en" sz="2000">
                <a:solidFill>
                  <a:srgbClr val="000000"/>
                </a:solidFill>
              </a:rPr>
              <a:t> for a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satur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day</a:t>
            </a:r>
            <a:endParaRPr b="1" sz="200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000000"/>
                </a:solidFill>
              </a:rPr>
              <a:t>   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>
                <a:solidFill>
                  <a:srgbClr val="000000"/>
                </a:solidFill>
              </a:rPr>
              <a:t>                   </a:t>
            </a:r>
            <a:r>
              <a:rPr b="1" lang="en" sz="2000">
                <a:solidFill>
                  <a:srgbClr val="FF9900"/>
                </a:solidFill>
              </a:rPr>
              <a:t>D</a:t>
            </a:r>
            <a:r>
              <a:rPr b="1" lang="en" sz="2000">
                <a:solidFill>
                  <a:srgbClr val="000000"/>
                </a:solidFill>
              </a:rPr>
              <a:t>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>
                <a:solidFill>
                  <a:srgbClr val="000000"/>
                </a:solidFill>
              </a:rPr>
              <a:t>                                                    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And the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 manager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gives</a:t>
            </a:r>
            <a:r>
              <a:rPr b="1" lang="en" sz="2000">
                <a:solidFill>
                  <a:srgbClr val="000000"/>
                </a:solidFill>
              </a:rPr>
              <a:t> me a </a:t>
            </a:r>
            <a:r>
              <a:rPr b="1" lang="en" sz="2000">
                <a:solidFill>
                  <a:srgbClr val="000000"/>
                </a:solidFill>
                <a:highlight>
                  <a:srgbClr val="FF9900"/>
                </a:highlight>
              </a:rPr>
              <a:t>smile</a:t>
            </a:r>
            <a:endParaRPr b="1" sz="2000">
              <a:solidFill>
                <a:srgbClr val="000000"/>
              </a:solidFill>
              <a:highlight>
                <a:srgbClr val="FF99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            </a:t>
            </a:r>
            <a:r>
              <a:rPr b="1" lang="en" sz="2000">
                <a:solidFill>
                  <a:srgbClr val="FF0000"/>
                </a:solidFill>
              </a:rPr>
              <a:t> F</a:t>
            </a:r>
            <a:r>
              <a:rPr b="1" lang="en" sz="2000">
                <a:solidFill>
                  <a:srgbClr val="000000"/>
                </a:solidFill>
              </a:rPr>
              <a:t>            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‘Cause he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knows </a:t>
            </a:r>
            <a:r>
              <a:rPr b="1" lang="en" sz="2000">
                <a:solidFill>
                  <a:srgbClr val="000000"/>
                </a:solidFill>
              </a:rPr>
              <a:t>that it’s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me</a:t>
            </a:r>
            <a:r>
              <a:rPr b="1" lang="en" sz="2000">
                <a:solidFill>
                  <a:srgbClr val="000000"/>
                </a:solidFill>
              </a:rPr>
              <a:t> they’ve been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000000"/>
                </a:solidFill>
              </a:rPr>
              <a:t>    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Coming</a:t>
            </a:r>
            <a:r>
              <a:rPr b="1" lang="en" sz="2000">
                <a:solidFill>
                  <a:srgbClr val="000000"/>
                </a:solidFill>
              </a:rPr>
              <a:t> to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see</a:t>
            </a:r>
            <a:r>
              <a:rPr b="1" lang="en" sz="2000">
                <a:solidFill>
                  <a:srgbClr val="000000"/>
                </a:solidFill>
              </a:rPr>
              <a:t>,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</a:t>
            </a:r>
            <a:r>
              <a:rPr b="1" lang="en" sz="2000">
                <a:solidFill>
                  <a:srgbClr val="00FF00"/>
                </a:solidFill>
              </a:rPr>
              <a:t>F </a:t>
            </a:r>
            <a:r>
              <a:rPr b="1" lang="en" sz="2000">
                <a:solidFill>
                  <a:srgbClr val="000000"/>
                </a:solidFill>
              </a:rPr>
              <a:t>        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>
                <a:solidFill>
                  <a:srgbClr val="000000"/>
                </a:solidFill>
              </a:rPr>
              <a:t>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>
                <a:solidFill>
                  <a:srgbClr val="000000"/>
                </a:solidFill>
              </a:rPr>
              <a:t>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To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forget</a:t>
            </a:r>
            <a:r>
              <a:rPr b="1" lang="en" sz="2000">
                <a:solidFill>
                  <a:srgbClr val="000000"/>
                </a:solidFill>
              </a:rPr>
              <a:t> about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life</a:t>
            </a:r>
            <a:r>
              <a:rPr b="1" lang="en" sz="2000">
                <a:solidFill>
                  <a:srgbClr val="000000"/>
                </a:solidFill>
              </a:rPr>
              <a:t> for a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while</a:t>
            </a:r>
            <a:endParaRPr b="1" sz="200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985" name="Google Shape;2985;p3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825" y="705950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6" name="Google Shape;2986;p3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790" y="3068898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7" name="Google Shape;2987;p3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21125" y="725386"/>
            <a:ext cx="972575" cy="1725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8" name="Google Shape;2988;p3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68825" y="2911500"/>
            <a:ext cx="1062338" cy="187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9" name="Google Shape;2989;p3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40461" y="1660175"/>
            <a:ext cx="1104094" cy="203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2993" name="Shape 2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4" name="Google Shape;2994;p345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Piano Man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>
              <a:highlight>
                <a:srgbClr val="FFFFFF"/>
              </a:highlight>
            </a:endParaRPr>
          </a:p>
        </p:txBody>
      </p:sp>
      <p:sp>
        <p:nvSpPr>
          <p:cNvPr id="2995" name="Google Shape;2995;p345"/>
          <p:cNvSpPr txBox="1"/>
          <p:nvPr>
            <p:ph idx="2" type="body"/>
          </p:nvPr>
        </p:nvSpPr>
        <p:spPr>
          <a:xfrm>
            <a:off x="222575" y="900725"/>
            <a:ext cx="7389300" cy="40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          </a:t>
            </a:r>
            <a:r>
              <a:rPr b="1" lang="en" sz="2000">
                <a:solidFill>
                  <a:srgbClr val="FF0000"/>
                </a:solidFill>
              </a:rPr>
              <a:t>C </a:t>
            </a:r>
            <a:r>
              <a:rPr b="1" lang="en" sz="2000">
                <a:solidFill>
                  <a:srgbClr val="000000"/>
                </a:solidFill>
              </a:rPr>
              <a:t>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>
                <a:solidFill>
                  <a:srgbClr val="000000"/>
                </a:solidFill>
              </a:rPr>
              <a:t>    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000000"/>
                </a:solidFill>
              </a:rPr>
              <a:t>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And the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piano</a:t>
            </a:r>
            <a:r>
              <a:rPr b="1" lang="en" sz="2000">
                <a:solidFill>
                  <a:srgbClr val="000000"/>
                </a:solidFill>
              </a:rPr>
              <a:t> it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sounds</a:t>
            </a:r>
            <a:r>
              <a:rPr b="1" lang="en" sz="2000">
                <a:solidFill>
                  <a:srgbClr val="000000"/>
                </a:solidFill>
              </a:rPr>
              <a:t> like a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carni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val</a:t>
            </a:r>
            <a:r>
              <a:rPr b="1" lang="en" sz="2000">
                <a:solidFill>
                  <a:srgbClr val="000000"/>
                </a:solidFill>
              </a:rPr>
              <a:t>!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000000"/>
                </a:solidFill>
              </a:rPr>
              <a:t>      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>
                <a:solidFill>
                  <a:srgbClr val="000000"/>
                </a:solidFill>
              </a:rPr>
              <a:t>                     </a:t>
            </a:r>
            <a:r>
              <a:rPr b="1" lang="en" sz="2000">
                <a:solidFill>
                  <a:srgbClr val="FF9900"/>
                </a:solidFill>
              </a:rPr>
              <a:t>D</a:t>
            </a:r>
            <a:r>
              <a:rPr b="1" lang="en" sz="2000">
                <a:solidFill>
                  <a:srgbClr val="000000"/>
                </a:solidFill>
              </a:rPr>
              <a:t>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And the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microphone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smells</a:t>
            </a:r>
            <a:r>
              <a:rPr b="1" lang="en" sz="2000">
                <a:solidFill>
                  <a:srgbClr val="000000"/>
                </a:solidFill>
              </a:rPr>
              <a:t> like a </a:t>
            </a:r>
            <a:r>
              <a:rPr b="1" lang="en" sz="2000">
                <a:solidFill>
                  <a:srgbClr val="000000"/>
                </a:solidFill>
                <a:highlight>
                  <a:srgbClr val="FF9900"/>
                </a:highlight>
              </a:rPr>
              <a:t>beer</a:t>
            </a:r>
            <a:endParaRPr b="1" sz="2000">
              <a:solidFill>
                <a:srgbClr val="000000"/>
              </a:solidFill>
              <a:highlight>
                <a:srgbClr val="FF99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>
                <a:solidFill>
                  <a:srgbClr val="000000"/>
                </a:solidFill>
              </a:rPr>
              <a:t>  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And they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sit</a:t>
            </a:r>
            <a:r>
              <a:rPr b="1" lang="en" sz="2000">
                <a:solidFill>
                  <a:srgbClr val="000000"/>
                </a:solidFill>
              </a:rPr>
              <a:t> at the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bar</a:t>
            </a:r>
            <a:r>
              <a:rPr b="1" lang="en" sz="2000">
                <a:solidFill>
                  <a:srgbClr val="000000"/>
                </a:solidFill>
              </a:rPr>
              <a:t> and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000000"/>
                </a:solidFill>
              </a:rPr>
              <a:t>     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Put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bread</a:t>
            </a:r>
            <a:r>
              <a:rPr b="1" lang="en" sz="2000">
                <a:solidFill>
                  <a:srgbClr val="000000"/>
                </a:solidFill>
              </a:rPr>
              <a:t> in my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jar</a:t>
            </a:r>
            <a:endParaRPr b="1" sz="200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000000"/>
                </a:solidFill>
              </a:rPr>
              <a:t>           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>
                <a:solidFill>
                  <a:srgbClr val="000000"/>
                </a:solidFill>
              </a:rPr>
              <a:t>  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>
                <a:solidFill>
                  <a:srgbClr val="000000"/>
                </a:solidFill>
              </a:rPr>
              <a:t>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And say “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man</a:t>
            </a:r>
            <a:r>
              <a:rPr b="1" lang="en" sz="2000">
                <a:solidFill>
                  <a:srgbClr val="000000"/>
                </a:solidFill>
              </a:rPr>
              <a:t> what are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you</a:t>
            </a:r>
            <a:r>
              <a:rPr b="1" lang="en" sz="2000">
                <a:solidFill>
                  <a:srgbClr val="000000"/>
                </a:solidFill>
              </a:rPr>
              <a:t> doing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here</a:t>
            </a:r>
            <a:r>
              <a:rPr b="1" lang="en" sz="2000">
                <a:solidFill>
                  <a:srgbClr val="000000"/>
                </a:solidFill>
              </a:rPr>
              <a:t>!”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996" name="Google Shape;2996;p3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825" y="705950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7" name="Google Shape;2997;p3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790" y="3068898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8" name="Google Shape;2998;p3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21125" y="725386"/>
            <a:ext cx="972575" cy="1725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9" name="Google Shape;2999;p3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68825" y="2911500"/>
            <a:ext cx="1062338" cy="187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0" name="Google Shape;3000;p3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24686" y="1672575"/>
            <a:ext cx="1104094" cy="203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004" name="Shape 3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5" name="Google Shape;3005;p346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Piano Man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>
              <a:highlight>
                <a:srgbClr val="FFFFFF"/>
              </a:highlight>
            </a:endParaRPr>
          </a:p>
        </p:txBody>
      </p:sp>
      <p:sp>
        <p:nvSpPr>
          <p:cNvPr id="3006" name="Google Shape;3006;p346"/>
          <p:cNvSpPr txBox="1"/>
          <p:nvPr>
            <p:ph idx="2" type="body"/>
          </p:nvPr>
        </p:nvSpPr>
        <p:spPr>
          <a:xfrm>
            <a:off x="222575" y="900725"/>
            <a:ext cx="7389300" cy="40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endParaRPr b="1" sz="2000">
              <a:solidFill>
                <a:srgbClr val="00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</a:t>
            </a:r>
            <a:r>
              <a:rPr b="1" lang="en" sz="2000">
                <a:solidFill>
                  <a:srgbClr val="000000"/>
                </a:solidFill>
                <a:highlight>
                  <a:srgbClr val="0000FF"/>
                </a:highlight>
              </a:rPr>
              <a:t>La</a:t>
            </a:r>
            <a:r>
              <a:rPr b="1" lang="en" sz="2000">
                <a:solidFill>
                  <a:srgbClr val="000000"/>
                </a:solidFill>
              </a:rPr>
              <a:t> La La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</a:t>
            </a:r>
            <a:r>
              <a:rPr b="1" lang="en" sz="2000">
                <a:solidFill>
                  <a:srgbClr val="FF9900"/>
                </a:solidFill>
              </a:rPr>
              <a:t>D</a:t>
            </a:r>
            <a:endParaRPr b="1" sz="2000">
              <a:solidFill>
                <a:srgbClr val="FF99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Di </a:t>
            </a:r>
            <a:r>
              <a:rPr b="1" lang="en" sz="2000">
                <a:solidFill>
                  <a:srgbClr val="000000"/>
                </a:solidFill>
                <a:highlight>
                  <a:srgbClr val="FF9900"/>
                </a:highlight>
              </a:rPr>
              <a:t>da</a:t>
            </a:r>
            <a:r>
              <a:rPr b="1" lang="en" sz="2000">
                <a:solidFill>
                  <a:srgbClr val="000000"/>
                </a:solidFill>
              </a:rPr>
              <a:t> da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Am</a:t>
            </a:r>
            <a:endParaRPr b="1" sz="2000">
              <a:solidFill>
                <a:srgbClr val="00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  <a:highlight>
                  <a:srgbClr val="0000FF"/>
                </a:highlight>
              </a:rPr>
              <a:t>La</a:t>
            </a:r>
            <a:r>
              <a:rPr b="1" lang="en" sz="2000">
                <a:solidFill>
                  <a:srgbClr val="000000"/>
                </a:solidFill>
              </a:rPr>
              <a:t> La Di Di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D          </a:t>
            </a:r>
            <a:r>
              <a:rPr b="1" lang="en" sz="2000">
                <a:solidFill>
                  <a:srgbClr val="9900FF"/>
                </a:solidFill>
              </a:rPr>
              <a:t>G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9900FF"/>
                </a:solidFill>
              </a:rPr>
              <a:t>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>
                <a:solidFill>
                  <a:srgbClr val="9900FF"/>
                </a:solidFill>
              </a:rPr>
              <a:t>     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  <a:highlight>
                  <a:srgbClr val="FF9900"/>
                </a:highlight>
              </a:rPr>
              <a:t>Da</a:t>
            </a:r>
            <a:r>
              <a:rPr b="1" lang="en" sz="2000">
                <a:solidFill>
                  <a:srgbClr val="000000"/>
                </a:solidFill>
              </a:rPr>
              <a:t> Da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Dum</a:t>
            </a:r>
            <a:endParaRPr b="1" sz="2000">
              <a:solidFill>
                <a:srgbClr val="FFFFFF"/>
              </a:solidFill>
              <a:highlight>
                <a:srgbClr val="99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07" name="Google Shape;3007;p3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825" y="705950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8" name="Google Shape;3008;p3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790" y="3068898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9" name="Google Shape;3009;p3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21125" y="725386"/>
            <a:ext cx="972575" cy="1725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0" name="Google Shape;3010;p3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68825" y="2911500"/>
            <a:ext cx="1062338" cy="187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1" name="Google Shape;3011;p3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92561" y="1672575"/>
            <a:ext cx="1104094" cy="203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015" name="Shape 3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6" name="Google Shape;3016;p347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Piano Man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>
              <a:highlight>
                <a:srgbClr val="FFFFFF"/>
              </a:highlight>
            </a:endParaRPr>
          </a:p>
        </p:txBody>
      </p:sp>
      <p:sp>
        <p:nvSpPr>
          <p:cNvPr id="3017" name="Google Shape;3017;p347"/>
          <p:cNvSpPr txBox="1"/>
          <p:nvPr>
            <p:ph idx="2" type="body"/>
          </p:nvPr>
        </p:nvSpPr>
        <p:spPr>
          <a:xfrm>
            <a:off x="222575" y="900725"/>
            <a:ext cx="7389300" cy="40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>
                <a:solidFill>
                  <a:srgbClr val="000000"/>
                </a:solidFill>
              </a:rPr>
              <a:t>                 </a:t>
            </a:r>
            <a:r>
              <a:rPr b="1" lang="en" sz="2000">
                <a:solidFill>
                  <a:srgbClr val="9900FF"/>
                </a:solidFill>
              </a:rPr>
              <a:t>G </a:t>
            </a:r>
            <a:r>
              <a:rPr b="1" lang="en" sz="2000">
                <a:solidFill>
                  <a:srgbClr val="000000"/>
                </a:solidFill>
              </a:rPr>
              <a:t>                          </a:t>
            </a:r>
            <a:r>
              <a:rPr b="1" lang="en" sz="2000">
                <a:solidFill>
                  <a:srgbClr val="00FF00"/>
                </a:solidFill>
              </a:rPr>
              <a:t> F</a:t>
            </a:r>
            <a:r>
              <a:rPr b="1" lang="en" sz="2000">
                <a:solidFill>
                  <a:srgbClr val="000000"/>
                </a:solidFill>
              </a:rPr>
              <a:t>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Sing</a:t>
            </a:r>
            <a:r>
              <a:rPr b="1" lang="en" sz="2000">
                <a:solidFill>
                  <a:srgbClr val="000000"/>
                </a:solidFill>
              </a:rPr>
              <a:t> us a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song</a:t>
            </a:r>
            <a:r>
              <a:rPr b="1" lang="en" sz="2000">
                <a:solidFill>
                  <a:srgbClr val="000000"/>
                </a:solidFill>
              </a:rPr>
              <a:t> you’re the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piano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man</a:t>
            </a:r>
            <a:endParaRPr b="1" sz="200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000000"/>
                </a:solidFill>
              </a:rPr>
              <a:t>   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>
                <a:solidFill>
                  <a:srgbClr val="000000"/>
                </a:solidFill>
              </a:rPr>
              <a:t>       </a:t>
            </a:r>
            <a:r>
              <a:rPr b="1" lang="en" sz="2000">
                <a:solidFill>
                  <a:srgbClr val="FF9900"/>
                </a:solidFill>
              </a:rPr>
              <a:t>D</a:t>
            </a:r>
            <a:r>
              <a:rPr b="1" lang="en" sz="2000">
                <a:solidFill>
                  <a:srgbClr val="000000"/>
                </a:solidFill>
              </a:rPr>
              <a:t>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Sing</a:t>
            </a:r>
            <a:r>
              <a:rPr b="1" lang="en" sz="2000">
                <a:solidFill>
                  <a:srgbClr val="000000"/>
                </a:solidFill>
              </a:rPr>
              <a:t> us a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song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r>
              <a:rPr b="1" lang="en" sz="2000">
                <a:solidFill>
                  <a:srgbClr val="000000"/>
                </a:solidFill>
                <a:highlight>
                  <a:srgbClr val="FF9900"/>
                </a:highlight>
              </a:rPr>
              <a:t>tonight</a:t>
            </a:r>
            <a:endParaRPr b="1" sz="2000">
              <a:solidFill>
                <a:srgbClr val="000000"/>
              </a:solidFill>
              <a:highlight>
                <a:srgbClr val="FF99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             </a:t>
            </a:r>
            <a:r>
              <a:rPr b="1" lang="en" sz="2000">
                <a:solidFill>
                  <a:srgbClr val="FF0000"/>
                </a:solidFill>
              </a:rPr>
              <a:t>C </a:t>
            </a:r>
            <a:r>
              <a:rPr b="1" lang="en" sz="2000">
                <a:solidFill>
                  <a:srgbClr val="000000"/>
                </a:solidFill>
              </a:rPr>
              <a:t>  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>
                <a:solidFill>
                  <a:srgbClr val="000000"/>
                </a:solidFill>
              </a:rPr>
              <a:t> 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000000"/>
                </a:solidFill>
              </a:rPr>
              <a:t>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Well we’re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all</a:t>
            </a:r>
            <a:r>
              <a:rPr b="1" lang="en" sz="2000">
                <a:solidFill>
                  <a:srgbClr val="000000"/>
                </a:solidFill>
              </a:rPr>
              <a:t> in the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mood</a:t>
            </a:r>
            <a:r>
              <a:rPr b="1" lang="en" sz="2000">
                <a:solidFill>
                  <a:srgbClr val="000000"/>
                </a:solidFill>
              </a:rPr>
              <a:t> for a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melo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dy</a:t>
            </a:r>
            <a:endParaRPr b="1" sz="200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000000"/>
                </a:solidFill>
              </a:rPr>
              <a:t>          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>
                <a:solidFill>
                  <a:srgbClr val="000000"/>
                </a:solidFill>
              </a:rPr>
              <a:t>          </a:t>
            </a:r>
            <a:r>
              <a:rPr b="1" lang="en" sz="2000">
                <a:solidFill>
                  <a:srgbClr val="FF0000"/>
                </a:solidFill>
              </a:rPr>
              <a:t>C </a:t>
            </a:r>
            <a:r>
              <a:rPr b="1" lang="en" sz="2000">
                <a:solidFill>
                  <a:srgbClr val="000000"/>
                </a:solidFill>
              </a:rPr>
              <a:t>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And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you’ve</a:t>
            </a:r>
            <a:r>
              <a:rPr b="1" lang="en" sz="2000">
                <a:solidFill>
                  <a:srgbClr val="000000"/>
                </a:solidFill>
              </a:rPr>
              <a:t> got us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feeling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alright</a:t>
            </a:r>
            <a:r>
              <a:rPr b="1" lang="en" sz="2000">
                <a:solidFill>
                  <a:srgbClr val="000000"/>
                </a:solidFill>
                <a:highlight>
                  <a:srgbClr val="FF0000"/>
                </a:highlight>
              </a:rPr>
              <a:t>.</a:t>
            </a:r>
            <a:endParaRPr b="1" sz="2000">
              <a:solidFill>
                <a:srgbClr val="000000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18" name="Google Shape;3018;p3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825" y="705950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9" name="Google Shape;3019;p3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790" y="3068898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0" name="Google Shape;3020;p3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21125" y="725386"/>
            <a:ext cx="972575" cy="1725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1" name="Google Shape;3021;p3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68825" y="2911500"/>
            <a:ext cx="1062338" cy="187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2" name="Google Shape;3022;p3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92561" y="1672575"/>
            <a:ext cx="1104094" cy="203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3" name="Google Shape;3023;p34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793000" y="3857600"/>
            <a:ext cx="831300" cy="83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027" name="Shape 3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8" name="Google Shape;3028;p348"/>
          <p:cNvSpPr txBox="1"/>
          <p:nvPr>
            <p:ph type="title"/>
          </p:nvPr>
        </p:nvSpPr>
        <p:spPr>
          <a:xfrm>
            <a:off x="311700" y="322275"/>
            <a:ext cx="8520600" cy="190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 u="sng">
                <a:solidFill>
                  <a:srgbClr val="000000"/>
                </a:solidFill>
                <a:highlight>
                  <a:srgbClr val="FFFFFF"/>
                </a:highlight>
              </a:rPr>
              <a:t>Don’t Stop Believin’</a:t>
            </a:r>
            <a:endParaRPr b="1" sz="7200" u="sng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4953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Char char="-"/>
            </a:pPr>
            <a:r>
              <a:rPr lang="en">
                <a:solidFill>
                  <a:srgbClr val="000000"/>
                </a:solidFill>
              </a:rPr>
              <a:t>Journey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029" name="Google Shape;3029;p3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701" y="2646875"/>
            <a:ext cx="1302950" cy="230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0" name="Google Shape;3030;p3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9322" y="2645967"/>
            <a:ext cx="1302950" cy="2305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1" name="Google Shape;3031;p3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22681" y="2604925"/>
            <a:ext cx="1352224" cy="238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2" name="Google Shape;3032;p3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42900" y="2660631"/>
            <a:ext cx="1302950" cy="2305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3" name="Google Shape;3033;p3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50899" y="2610062"/>
            <a:ext cx="1302951" cy="2312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037" name="Shape 3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8" name="Google Shape;3038;p349"/>
          <p:cNvSpPr txBox="1"/>
          <p:nvPr>
            <p:ph type="title"/>
          </p:nvPr>
        </p:nvSpPr>
        <p:spPr>
          <a:xfrm>
            <a:off x="311700" y="6790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Don’t Stop Believin’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/>
              <a:t>intro</a:t>
            </a:r>
            <a:endParaRPr b="1"/>
          </a:p>
        </p:txBody>
      </p:sp>
      <p:pic>
        <p:nvPicPr>
          <p:cNvPr id="3039" name="Google Shape;3039;p3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4213" y="1861850"/>
            <a:ext cx="1302950" cy="230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0" name="Google Shape;3040;p3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6835" y="1860942"/>
            <a:ext cx="1302950" cy="2305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1" name="Google Shape;3041;p3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0193" y="1819900"/>
            <a:ext cx="1352224" cy="238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2" name="Google Shape;3042;p3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08412" y="1825037"/>
            <a:ext cx="1302951" cy="2312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98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Shake It Off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557" name="Google Shape;557;p98"/>
          <p:cNvSpPr txBox="1"/>
          <p:nvPr>
            <p:ph idx="2" type="body"/>
          </p:nvPr>
        </p:nvSpPr>
        <p:spPr>
          <a:xfrm>
            <a:off x="311700" y="6370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lang="en" sz="2000"/>
              <a:t>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Cause the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players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/>
              <a:t>gonna play, play, play, play, play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r>
              <a:rPr b="1" lang="en" sz="2000"/>
              <a:t>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     		        			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And the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haters</a:t>
            </a:r>
            <a:r>
              <a:rPr b="1" lang="en" sz="2000"/>
              <a:t> gonna hate, hate, hate, hate, hate baby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	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I’m just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gonna</a:t>
            </a:r>
            <a:r>
              <a:rPr b="1" lang="en" sz="2000"/>
              <a:t> shake, shake, shake, shake, shake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Shake it off, I shake it off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 </a:t>
            </a:r>
            <a:r>
              <a:rPr b="1" lang="en" sz="2000"/>
              <a:t> 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58" name="Google Shape;558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8425" y="281492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5439" y="900725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46675" y="2811885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046" name="Shape 3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7" name="Google Shape;3047;p350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Don’t Stop Believin’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048" name="Google Shape;3048;p350"/>
          <p:cNvSpPr txBox="1"/>
          <p:nvPr>
            <p:ph idx="2" type="body"/>
          </p:nvPr>
        </p:nvSpPr>
        <p:spPr>
          <a:xfrm>
            <a:off x="311700" y="809625"/>
            <a:ext cx="7389300" cy="4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...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  </a:t>
            </a:r>
            <a:r>
              <a:rPr b="1" lang="en" sz="2000">
                <a:solidFill>
                  <a:srgbClr val="000000"/>
                </a:solidFill>
              </a:rPr>
              <a:t>just a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small</a:t>
            </a:r>
            <a:r>
              <a:rPr b="1" lang="en" sz="2000">
                <a:solidFill>
                  <a:srgbClr val="000000"/>
                </a:solidFill>
              </a:rPr>
              <a:t> town girl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Am                        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 F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...</a:t>
            </a:r>
            <a:r>
              <a:rPr b="1" i="0" lang="en" sz="2000" u="none" cap="none" strike="noStrike">
                <a:solidFill>
                  <a:srgbClr val="FFFFFF"/>
                </a:solidFill>
                <a:highlight>
                  <a:srgbClr val="0000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Livin</a:t>
            </a:r>
            <a:r>
              <a:rPr b="1" lang="en" sz="2000">
                <a:solidFill>
                  <a:srgbClr val="000000"/>
                </a:solidFill>
              </a:rPr>
              <a:t>’ in a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lonely</a:t>
            </a:r>
            <a:r>
              <a:rPr b="1" lang="en" sz="2000">
                <a:solidFill>
                  <a:srgbClr val="000000"/>
                </a:solidFill>
              </a:rPr>
              <a:t> world.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 </a:t>
            </a:r>
            <a:r>
              <a:rPr b="1" lang="en" sz="2000"/>
              <a:t>                                 </a:t>
            </a:r>
            <a:r>
              <a:rPr b="1" lang="en" sz="2000">
                <a:solidFill>
                  <a:srgbClr val="9900FF"/>
                </a:solidFill>
              </a:rPr>
              <a:t> 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	</a:t>
            </a:r>
            <a:br>
              <a:rPr b="1" lang="en" sz="2000"/>
            </a:b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...</a:t>
            </a:r>
            <a:r>
              <a:rPr b="1" lang="en" sz="2000">
                <a:solidFill>
                  <a:schemeClr val="lt1"/>
                </a:solidFill>
              </a:rPr>
              <a:t>      </a:t>
            </a:r>
            <a:r>
              <a:rPr b="1" lang="en" sz="2000"/>
              <a:t>She took the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midnight</a:t>
            </a:r>
            <a:r>
              <a:rPr b="1" lang="en" sz="2000"/>
              <a:t> train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</a:t>
            </a:r>
            <a:r>
              <a:rPr b="1" lang="en" sz="2000"/>
              <a:t>        </a:t>
            </a:r>
            <a:r>
              <a:rPr b="1" lang="en" sz="2000">
                <a:solidFill>
                  <a:srgbClr val="FFFF00"/>
                </a:solidFill>
              </a:rPr>
              <a:t>Em</a:t>
            </a:r>
            <a:r>
              <a:rPr b="1" lang="en" sz="2000"/>
              <a:t>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br>
              <a:rPr b="1" lang="en" sz="2000">
                <a:solidFill>
                  <a:srgbClr val="FFFFFF"/>
                </a:solidFill>
              </a:rPr>
            </a:br>
            <a:r>
              <a:rPr b="1" lang="en" sz="2000">
                <a:solidFill>
                  <a:srgbClr val="000000"/>
                </a:solidFill>
              </a:rPr>
              <a:t>Goin’ </a:t>
            </a:r>
            <a:r>
              <a:rPr b="1" lang="en" sz="2000">
                <a:solidFill>
                  <a:srgbClr val="000000"/>
                </a:solidFill>
                <a:highlight>
                  <a:srgbClr val="FFFF00"/>
                </a:highlight>
              </a:rPr>
              <a:t>any</a:t>
            </a:r>
            <a:r>
              <a:rPr b="1" lang="en" sz="2000">
                <a:solidFill>
                  <a:srgbClr val="000000"/>
                </a:solidFill>
              </a:rPr>
              <a:t>-where…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…..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49" name="Google Shape;3049;p3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7825" y="103338"/>
            <a:ext cx="997876" cy="1601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0" name="Google Shape;3050;p3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2550" y="1732812"/>
            <a:ext cx="972575" cy="1601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1" name="Google Shape;3051;p3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7825" y="1704400"/>
            <a:ext cx="997875" cy="1619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2" name="Google Shape;3052;p3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20725" y="3324125"/>
            <a:ext cx="1070901" cy="176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3" name="Google Shape;3053;p35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35925" y="143500"/>
            <a:ext cx="902219" cy="160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057" name="Shape 3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8" name="Google Shape;3058;p351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Don’t Stop Believin’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059" name="Google Shape;3059;p351"/>
          <p:cNvSpPr txBox="1"/>
          <p:nvPr>
            <p:ph idx="2" type="body"/>
          </p:nvPr>
        </p:nvSpPr>
        <p:spPr>
          <a:xfrm>
            <a:off x="311700" y="809625"/>
            <a:ext cx="7389300" cy="4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...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  </a:t>
            </a:r>
            <a:r>
              <a:rPr b="1" lang="en" sz="2000">
                <a:solidFill>
                  <a:srgbClr val="000000"/>
                </a:solidFill>
              </a:rPr>
              <a:t>just a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small</a:t>
            </a:r>
            <a:r>
              <a:rPr b="1" lang="en" sz="2000">
                <a:solidFill>
                  <a:srgbClr val="000000"/>
                </a:solidFill>
              </a:rPr>
              <a:t> town girl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Am                        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 F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...</a:t>
            </a:r>
            <a:r>
              <a:rPr b="1" i="0" lang="en" sz="2000" u="none" cap="none" strike="noStrike">
                <a:solidFill>
                  <a:srgbClr val="FFFFFF"/>
                </a:solidFill>
                <a:highlight>
                  <a:srgbClr val="0000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Livin</a:t>
            </a:r>
            <a:r>
              <a:rPr b="1" lang="en" sz="2000">
                <a:solidFill>
                  <a:srgbClr val="000000"/>
                </a:solidFill>
              </a:rPr>
              <a:t>’ in a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lonely</a:t>
            </a:r>
            <a:r>
              <a:rPr b="1" lang="en" sz="2000">
                <a:solidFill>
                  <a:srgbClr val="000000"/>
                </a:solidFill>
              </a:rPr>
              <a:t> world.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 </a:t>
            </a:r>
            <a:r>
              <a:rPr b="1" lang="en" sz="2000"/>
              <a:t>                                 </a:t>
            </a:r>
            <a:r>
              <a:rPr b="1" lang="en" sz="2000">
                <a:solidFill>
                  <a:srgbClr val="9900FF"/>
                </a:solidFill>
              </a:rPr>
              <a:t> 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	</a:t>
            </a:r>
            <a:br>
              <a:rPr b="1" lang="en" sz="2000"/>
            </a:b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...</a:t>
            </a:r>
            <a:r>
              <a:rPr b="1" lang="en" sz="2000">
                <a:solidFill>
                  <a:schemeClr val="lt1"/>
                </a:solidFill>
              </a:rPr>
              <a:t>      </a:t>
            </a:r>
            <a:r>
              <a:rPr b="1" lang="en" sz="2000"/>
              <a:t>She took the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midnight</a:t>
            </a:r>
            <a:r>
              <a:rPr b="1" lang="en" sz="2000"/>
              <a:t> train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</a:t>
            </a:r>
            <a:r>
              <a:rPr b="1" lang="en" sz="2000"/>
              <a:t>        </a:t>
            </a:r>
            <a:r>
              <a:rPr b="1" lang="en" sz="2000">
                <a:solidFill>
                  <a:srgbClr val="FFFF00"/>
                </a:solidFill>
              </a:rPr>
              <a:t>Em</a:t>
            </a:r>
            <a:r>
              <a:rPr b="1" lang="en" sz="2000"/>
              <a:t>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br>
              <a:rPr b="1" lang="en" sz="2000">
                <a:solidFill>
                  <a:srgbClr val="FFFFFF"/>
                </a:solidFill>
              </a:rPr>
            </a:br>
            <a:r>
              <a:rPr b="1" lang="en" sz="2000">
                <a:solidFill>
                  <a:srgbClr val="000000"/>
                </a:solidFill>
              </a:rPr>
              <a:t>Goin’ </a:t>
            </a:r>
            <a:r>
              <a:rPr b="1" lang="en" sz="2000">
                <a:solidFill>
                  <a:srgbClr val="000000"/>
                </a:solidFill>
                <a:highlight>
                  <a:srgbClr val="FFFF00"/>
                </a:highlight>
              </a:rPr>
              <a:t>any</a:t>
            </a:r>
            <a:r>
              <a:rPr b="1" lang="en" sz="2000">
                <a:solidFill>
                  <a:srgbClr val="000000"/>
                </a:solidFill>
              </a:rPr>
              <a:t>-where…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…..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60" name="Google Shape;3060;p3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7825" y="103338"/>
            <a:ext cx="997876" cy="1601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1" name="Google Shape;3061;p3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2550" y="1732812"/>
            <a:ext cx="972575" cy="1601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2" name="Google Shape;3062;p3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7825" y="1704400"/>
            <a:ext cx="997875" cy="1619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3" name="Google Shape;3063;p3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20725" y="3324125"/>
            <a:ext cx="1070901" cy="176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4" name="Google Shape;3064;p3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35925" y="143500"/>
            <a:ext cx="902219" cy="160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068" name="Shape 3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9" name="Google Shape;3069;p352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Don’t Stop Believin’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070" name="Google Shape;3070;p352"/>
          <p:cNvSpPr txBox="1"/>
          <p:nvPr>
            <p:ph idx="2" type="body"/>
          </p:nvPr>
        </p:nvSpPr>
        <p:spPr>
          <a:xfrm>
            <a:off x="311700" y="809625"/>
            <a:ext cx="7389300" cy="4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...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  </a:t>
            </a:r>
            <a:r>
              <a:rPr b="1" lang="en" sz="2000">
                <a:solidFill>
                  <a:srgbClr val="000000"/>
                </a:solidFill>
              </a:rPr>
              <a:t>just a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city</a:t>
            </a:r>
            <a:r>
              <a:rPr b="1" lang="en" sz="2000">
                <a:solidFill>
                  <a:srgbClr val="000000"/>
                </a:solidFill>
              </a:rPr>
              <a:t> boy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Am                        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                  F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...</a:t>
            </a:r>
            <a:r>
              <a:rPr b="1" i="0" lang="en" sz="2000" u="none" cap="none" strike="noStrike">
                <a:solidFill>
                  <a:srgbClr val="FFFFFF"/>
                </a:solidFill>
                <a:highlight>
                  <a:srgbClr val="0000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</a:t>
            </a:r>
            <a:r>
              <a:rPr b="1" lang="en" sz="2000">
                <a:solidFill>
                  <a:srgbClr val="000000"/>
                </a:solidFill>
              </a:rPr>
              <a:t>born and raised in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south</a:t>
            </a:r>
            <a:r>
              <a:rPr b="1" lang="en" sz="2000">
                <a:solidFill>
                  <a:srgbClr val="000000"/>
                </a:solidFill>
              </a:rPr>
              <a:t> Detroit.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 </a:t>
            </a:r>
            <a:r>
              <a:rPr b="1" lang="en" sz="2000"/>
              <a:t>                                 </a:t>
            </a:r>
            <a:r>
              <a:rPr b="1" lang="en" sz="2000">
                <a:solidFill>
                  <a:srgbClr val="9900FF"/>
                </a:solidFill>
              </a:rPr>
              <a:t> 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	</a:t>
            </a:r>
            <a:br>
              <a:rPr b="1" lang="en" sz="2000"/>
            </a:b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...</a:t>
            </a:r>
            <a:r>
              <a:rPr b="1" lang="en" sz="2000">
                <a:solidFill>
                  <a:schemeClr val="lt1"/>
                </a:solidFill>
              </a:rPr>
              <a:t>      </a:t>
            </a:r>
            <a:r>
              <a:rPr b="1" lang="en" sz="2000"/>
              <a:t>He took the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midnight</a:t>
            </a:r>
            <a:r>
              <a:rPr b="1" lang="en" sz="2000"/>
              <a:t> train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</a:t>
            </a:r>
            <a:r>
              <a:rPr b="1" lang="en" sz="2000"/>
              <a:t>        </a:t>
            </a:r>
            <a:r>
              <a:rPr b="1" lang="en" sz="2000">
                <a:solidFill>
                  <a:srgbClr val="FFFF00"/>
                </a:solidFill>
              </a:rPr>
              <a:t>Em</a:t>
            </a:r>
            <a:r>
              <a:rPr b="1" lang="en" sz="2000"/>
              <a:t>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br>
              <a:rPr b="1" lang="en" sz="2000">
                <a:solidFill>
                  <a:srgbClr val="FFFFFF"/>
                </a:solidFill>
              </a:rPr>
            </a:br>
            <a:r>
              <a:rPr b="1" lang="en" sz="2000">
                <a:solidFill>
                  <a:srgbClr val="000000"/>
                </a:solidFill>
              </a:rPr>
              <a:t>Goin’ </a:t>
            </a:r>
            <a:r>
              <a:rPr b="1" lang="en" sz="2000">
                <a:solidFill>
                  <a:srgbClr val="000000"/>
                </a:solidFill>
                <a:highlight>
                  <a:srgbClr val="FFFF00"/>
                </a:highlight>
              </a:rPr>
              <a:t>any</a:t>
            </a:r>
            <a:r>
              <a:rPr b="1" lang="en" sz="2000">
                <a:solidFill>
                  <a:srgbClr val="000000"/>
                </a:solidFill>
              </a:rPr>
              <a:t>-where…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…..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71" name="Google Shape;3071;p3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7825" y="103338"/>
            <a:ext cx="997876" cy="1601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2" name="Google Shape;3072;p3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2550" y="1732812"/>
            <a:ext cx="972575" cy="1601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3" name="Google Shape;3073;p3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7825" y="1704400"/>
            <a:ext cx="997875" cy="1619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Google Shape;3074;p3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20725" y="3324125"/>
            <a:ext cx="1070901" cy="176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Google Shape;3075;p3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35925" y="143500"/>
            <a:ext cx="902219" cy="160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079" name="Shape 3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Google Shape;3080;p353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Don’t Stop Believin’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081" name="Google Shape;3081;p353"/>
          <p:cNvSpPr txBox="1"/>
          <p:nvPr>
            <p:ph idx="2" type="body"/>
          </p:nvPr>
        </p:nvSpPr>
        <p:spPr>
          <a:xfrm>
            <a:off x="311700" y="809625"/>
            <a:ext cx="7389300" cy="4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...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  </a:t>
            </a:r>
            <a:r>
              <a:rPr b="1" lang="en" sz="2000">
                <a:solidFill>
                  <a:srgbClr val="000000"/>
                </a:solidFill>
              </a:rPr>
              <a:t>A singer in a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smokey</a:t>
            </a:r>
            <a:r>
              <a:rPr b="1" lang="en" sz="2000">
                <a:solidFill>
                  <a:srgbClr val="000000"/>
                </a:solidFill>
              </a:rPr>
              <a:t> room,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Am                        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F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...</a:t>
            </a:r>
            <a:r>
              <a:rPr b="1" i="0" lang="en" sz="2000" u="none" cap="none" strike="noStrike">
                <a:solidFill>
                  <a:srgbClr val="FFFFFF"/>
                </a:solidFill>
                <a:highlight>
                  <a:srgbClr val="0000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</a:t>
            </a:r>
            <a:r>
              <a:rPr b="1" lang="en" sz="2000">
                <a:solidFill>
                  <a:srgbClr val="000000"/>
                </a:solidFill>
              </a:rPr>
              <a:t>the smell of wine and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cheap</a:t>
            </a:r>
            <a:r>
              <a:rPr b="1" lang="en" sz="2000">
                <a:solidFill>
                  <a:srgbClr val="000000"/>
                </a:solidFill>
              </a:rPr>
              <a:t> perfume.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 </a:t>
            </a:r>
            <a:r>
              <a:rPr b="1" lang="en" sz="2000"/>
              <a:t>                                 </a:t>
            </a:r>
            <a:r>
              <a:rPr b="1" lang="en" sz="2000">
                <a:solidFill>
                  <a:srgbClr val="9900FF"/>
                </a:solidFill>
              </a:rPr>
              <a:t> 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	</a:t>
            </a:r>
            <a:br>
              <a:rPr b="1" lang="en" sz="2000"/>
            </a:b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...</a:t>
            </a:r>
            <a:r>
              <a:rPr b="1" lang="en" sz="2000">
                <a:solidFill>
                  <a:schemeClr val="lt1"/>
                </a:solidFill>
              </a:rPr>
              <a:t>      </a:t>
            </a:r>
            <a:r>
              <a:rPr b="1" lang="en" sz="2000"/>
              <a:t>For a smile they can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share</a:t>
            </a:r>
            <a:r>
              <a:rPr b="1" lang="en" sz="2000"/>
              <a:t> the night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</a:t>
            </a:r>
            <a:r>
              <a:rPr b="1" lang="en" sz="2000"/>
              <a:t>           </a:t>
            </a:r>
            <a:r>
              <a:rPr b="1" lang="en" sz="2000">
                <a:solidFill>
                  <a:srgbClr val="FFFF00"/>
                </a:solidFill>
              </a:rPr>
              <a:t>Em</a:t>
            </a:r>
            <a:r>
              <a:rPr b="1" lang="en" sz="2000"/>
              <a:t>      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br>
              <a:rPr b="1" lang="en" sz="2000">
                <a:solidFill>
                  <a:srgbClr val="FFFFFF"/>
                </a:solidFill>
              </a:rPr>
            </a:br>
            <a:r>
              <a:rPr b="1" lang="en" sz="2000">
                <a:solidFill>
                  <a:srgbClr val="000000"/>
                </a:solidFill>
              </a:rPr>
              <a:t>It goes </a:t>
            </a:r>
            <a:r>
              <a:rPr b="1" lang="en" sz="2000">
                <a:solidFill>
                  <a:srgbClr val="000000"/>
                </a:solidFill>
                <a:highlight>
                  <a:srgbClr val="FFFF00"/>
                </a:highlight>
              </a:rPr>
              <a:t>on</a:t>
            </a:r>
            <a:r>
              <a:rPr b="1" lang="en" sz="2000">
                <a:solidFill>
                  <a:srgbClr val="000000"/>
                </a:solidFill>
              </a:rPr>
              <a:t>- and on and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on</a:t>
            </a:r>
            <a:r>
              <a:rPr b="1" lang="en" sz="2000">
                <a:solidFill>
                  <a:srgbClr val="000000"/>
                </a:solidFill>
              </a:rPr>
              <a:t> and on.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82" name="Google Shape;3082;p3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7825" y="103338"/>
            <a:ext cx="997876" cy="1601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3" name="Google Shape;3083;p3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2550" y="1732812"/>
            <a:ext cx="972575" cy="1601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4" name="Google Shape;3084;p3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7825" y="1704400"/>
            <a:ext cx="997875" cy="1619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5" name="Google Shape;3085;p3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20725" y="3324125"/>
            <a:ext cx="1070901" cy="176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6" name="Google Shape;3086;p35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35925" y="143500"/>
            <a:ext cx="902219" cy="160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090" name="Shape 3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1" name="Google Shape;3091;p354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Don’t Stop Believin’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092" name="Google Shape;3092;p354"/>
          <p:cNvSpPr txBox="1"/>
          <p:nvPr>
            <p:ph idx="2" type="body"/>
          </p:nvPr>
        </p:nvSpPr>
        <p:spPr>
          <a:xfrm>
            <a:off x="227950" y="1029675"/>
            <a:ext cx="7389300" cy="3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FF00"/>
                </a:solidFill>
              </a:rPr>
              <a:t>     F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Strangers</a:t>
            </a:r>
            <a:r>
              <a:rPr b="1" lang="en" sz="2000">
                <a:solidFill>
                  <a:srgbClr val="000000"/>
                </a:solidFill>
              </a:rPr>
              <a:t> waiting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                 			</a:t>
            </a:r>
            <a:br>
              <a:rPr b="1" lang="en" sz="2000"/>
            </a:b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 - 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b="1" lang="en" sz="2000">
                <a:solidFill>
                  <a:srgbClr val="000000"/>
                </a:solidFill>
              </a:rPr>
              <a:t>up and down the boulevard, their  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</a:t>
            </a:r>
            <a:r>
              <a:rPr b="1" lang="en" sz="2000">
                <a:solidFill>
                  <a:srgbClr val="FFFFFF"/>
                </a:solidFill>
              </a:rPr>
              <a:t>   </a:t>
            </a:r>
            <a:r>
              <a:rPr b="1" lang="en" sz="2000">
                <a:solidFill>
                  <a:srgbClr val="00FF00"/>
                </a:solidFill>
              </a:rPr>
              <a:t>F                                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br>
              <a:rPr b="1" lang="en" sz="2000">
                <a:solidFill>
                  <a:srgbClr val="FFFFFF"/>
                </a:solidFill>
              </a:rPr>
            </a:br>
            <a:r>
              <a:rPr b="1" lang="en" sz="2000">
                <a:solidFill>
                  <a:srgbClr val="000000"/>
                </a:solidFill>
              </a:rPr>
              <a:t>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Sha</a:t>
            </a:r>
            <a:r>
              <a:rPr b="1" lang="en" sz="2000">
                <a:solidFill>
                  <a:srgbClr val="000000"/>
                </a:solidFill>
              </a:rPr>
              <a:t>dows searchin’ in the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night</a:t>
            </a:r>
            <a:r>
              <a:rPr b="1" i="0" lang="en" sz="2000" u="none" cap="none" strike="noStrike">
                <a:solidFill>
                  <a:srgbClr val="FFFFFF"/>
                </a:solidFill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i="0" sz="2000" u="none" cap="none" strike="noStrike">
              <a:solidFill>
                <a:srgbClr val="FFFFFF"/>
              </a:solidFill>
              <a:highlight>
                <a:srgbClr val="FF0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93" name="Google Shape;3093;p3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2000" y="2826800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4" name="Google Shape;3094;p3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1990" y="709423"/>
            <a:ext cx="972575" cy="172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098" name="Shape 3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Google Shape;3099;p355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Don’t Stop Believin’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100" name="Google Shape;3100;p355"/>
          <p:cNvSpPr txBox="1"/>
          <p:nvPr>
            <p:ph idx="2" type="body"/>
          </p:nvPr>
        </p:nvSpPr>
        <p:spPr>
          <a:xfrm>
            <a:off x="227950" y="1029675"/>
            <a:ext cx="7389300" cy="3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FF00"/>
                </a:solidFill>
              </a:rPr>
              <a:t>     F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Street</a:t>
            </a:r>
            <a:r>
              <a:rPr b="1" lang="en" sz="2000">
                <a:solidFill>
                  <a:srgbClr val="000000"/>
                </a:solidFill>
              </a:rPr>
              <a:t> light, people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                 			</a:t>
            </a:r>
            <a:br>
              <a:rPr b="1" lang="en" sz="2000"/>
            </a:b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 - 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b="1" lang="en" sz="2000">
                <a:solidFill>
                  <a:srgbClr val="000000"/>
                </a:solidFill>
              </a:rPr>
              <a:t>living just to find emotion 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</a:t>
            </a:r>
            <a:r>
              <a:rPr b="1" lang="en" sz="2000">
                <a:solidFill>
                  <a:srgbClr val="FFFFFF"/>
                </a:solidFill>
              </a:rPr>
              <a:t>   </a:t>
            </a:r>
            <a:r>
              <a:rPr b="1" lang="en" sz="2000">
                <a:solidFill>
                  <a:srgbClr val="00FF00"/>
                </a:solidFill>
              </a:rPr>
              <a:t>F                                               </a:t>
            </a:r>
            <a:r>
              <a:rPr b="1" lang="en" sz="2000">
                <a:solidFill>
                  <a:srgbClr val="9900FF"/>
                </a:solidFill>
              </a:rPr>
              <a:t>G		G</a:t>
            </a:r>
            <a:br>
              <a:rPr b="1" lang="en" sz="2000">
                <a:solidFill>
                  <a:srgbClr val="FFFFFF"/>
                </a:solidFill>
              </a:rPr>
            </a:b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Hiding</a:t>
            </a:r>
            <a:r>
              <a:rPr b="1" lang="en" sz="2000">
                <a:solidFill>
                  <a:srgbClr val="000000"/>
                </a:solidFill>
              </a:rPr>
              <a:t> somewhere in the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night...</a:t>
            </a:r>
            <a:r>
              <a:rPr b="1" i="0" lang="en" sz="2000" u="none" cap="none" strike="noStrike">
                <a:solidFill>
                  <a:srgbClr val="FFFFFF"/>
                </a:solidFill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i="0" sz="2000" u="none" cap="none" strike="noStrike">
              <a:solidFill>
                <a:srgbClr val="FFFFFF"/>
              </a:solidFill>
              <a:highlight>
                <a:srgbClr val="FF0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101" name="Google Shape;3101;p3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9725" y="79172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2" name="Google Shape;3102;p3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4665" y="791060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3" name="Google Shape;3103;p3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2725" y="2738750"/>
            <a:ext cx="902219" cy="160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107" name="Shape 3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8" name="Google Shape;3108;p356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Don’t Stop Believin’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109" name="Google Shape;3109;p356"/>
          <p:cNvSpPr txBox="1"/>
          <p:nvPr>
            <p:ph idx="2" type="body"/>
          </p:nvPr>
        </p:nvSpPr>
        <p:spPr>
          <a:xfrm>
            <a:off x="311700" y="809625"/>
            <a:ext cx="7389300" cy="4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...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  </a:t>
            </a:r>
            <a:r>
              <a:rPr b="1" lang="en" sz="2000">
                <a:solidFill>
                  <a:srgbClr val="000000"/>
                </a:solidFill>
              </a:rPr>
              <a:t>workin’ hard to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get</a:t>
            </a:r>
            <a:r>
              <a:rPr b="1" lang="en" sz="2000">
                <a:solidFill>
                  <a:srgbClr val="000000"/>
                </a:solidFill>
              </a:rPr>
              <a:t> my thrill.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Am                        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 F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...</a:t>
            </a:r>
            <a:r>
              <a:rPr b="1" i="0" lang="en" sz="2000" u="none" cap="none" strike="noStrike">
                <a:solidFill>
                  <a:srgbClr val="FFFFFF"/>
                </a:solidFill>
                <a:highlight>
                  <a:srgbClr val="0000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</a:t>
            </a:r>
            <a:r>
              <a:rPr b="1" lang="en" sz="2000">
                <a:solidFill>
                  <a:srgbClr val="000000"/>
                </a:solidFill>
              </a:rPr>
              <a:t>Everybody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wants</a:t>
            </a:r>
            <a:r>
              <a:rPr b="1" lang="en" sz="2000">
                <a:solidFill>
                  <a:srgbClr val="000000"/>
                </a:solidFill>
              </a:rPr>
              <a:t> a thrill.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 </a:t>
            </a:r>
            <a:r>
              <a:rPr b="1" lang="en" sz="2000"/>
              <a:t>                                 </a:t>
            </a:r>
            <a:r>
              <a:rPr b="1" lang="en" sz="2000">
                <a:solidFill>
                  <a:srgbClr val="9900FF"/>
                </a:solidFill>
              </a:rPr>
              <a:t>           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	</a:t>
            </a:r>
            <a:br>
              <a:rPr b="1" lang="en" sz="2000"/>
            </a:b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...</a:t>
            </a:r>
            <a:r>
              <a:rPr b="1" lang="en" sz="2000">
                <a:solidFill>
                  <a:schemeClr val="lt1"/>
                </a:solidFill>
              </a:rPr>
              <a:t>      </a:t>
            </a:r>
            <a:r>
              <a:rPr b="1" lang="en" sz="2000"/>
              <a:t>Paying anything to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roll</a:t>
            </a:r>
            <a:r>
              <a:rPr b="1" lang="en" sz="2000"/>
              <a:t> the dice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</a:t>
            </a:r>
            <a:r>
              <a:rPr b="1" lang="en" sz="2000"/>
              <a:t>      </a:t>
            </a:r>
            <a:r>
              <a:rPr b="1" lang="en" sz="2000">
                <a:solidFill>
                  <a:srgbClr val="FFFF00"/>
                </a:solidFill>
              </a:rPr>
              <a:t>Em</a:t>
            </a:r>
            <a:r>
              <a:rPr b="1" lang="en" sz="2000"/>
              <a:t>       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br>
              <a:rPr b="1" lang="en" sz="2000">
                <a:solidFill>
                  <a:srgbClr val="FFFFFF"/>
                </a:solidFill>
              </a:rPr>
            </a:br>
            <a:r>
              <a:rPr b="1" lang="en" sz="2000">
                <a:solidFill>
                  <a:srgbClr val="000000"/>
                </a:solidFill>
              </a:rPr>
              <a:t>Just </a:t>
            </a:r>
            <a:r>
              <a:rPr b="1" lang="en" sz="2000">
                <a:solidFill>
                  <a:srgbClr val="000000"/>
                </a:solidFill>
                <a:highlight>
                  <a:srgbClr val="FFFF00"/>
                </a:highlight>
              </a:rPr>
              <a:t>one</a:t>
            </a:r>
            <a:r>
              <a:rPr b="1" lang="en" sz="2000">
                <a:solidFill>
                  <a:srgbClr val="000000"/>
                </a:solidFill>
              </a:rPr>
              <a:t> more time…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…..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110" name="Google Shape;3110;p3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7825" y="103338"/>
            <a:ext cx="997876" cy="1601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1" name="Google Shape;3111;p3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2550" y="1732812"/>
            <a:ext cx="972575" cy="1601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2" name="Google Shape;3112;p3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7825" y="1704400"/>
            <a:ext cx="997875" cy="1619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3" name="Google Shape;3113;p3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20725" y="3324125"/>
            <a:ext cx="1070901" cy="176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4" name="Google Shape;3114;p3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35925" y="143500"/>
            <a:ext cx="902219" cy="160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118" name="Shape 3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Google Shape;3119;p357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Don’t Stop Believin’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120" name="Google Shape;3120;p357"/>
          <p:cNvSpPr txBox="1"/>
          <p:nvPr>
            <p:ph idx="2" type="body"/>
          </p:nvPr>
        </p:nvSpPr>
        <p:spPr>
          <a:xfrm>
            <a:off x="311700" y="809625"/>
            <a:ext cx="7389300" cy="4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...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  </a:t>
            </a:r>
            <a:r>
              <a:rPr b="1" lang="en" sz="2000">
                <a:solidFill>
                  <a:srgbClr val="000000"/>
                </a:solidFill>
              </a:rPr>
              <a:t>some will win,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some</a:t>
            </a:r>
            <a:r>
              <a:rPr b="1" lang="en" sz="2000">
                <a:solidFill>
                  <a:srgbClr val="000000"/>
                </a:solidFill>
              </a:rPr>
              <a:t> will lose.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Am                        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 F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...</a:t>
            </a:r>
            <a:r>
              <a:rPr b="1" i="0" lang="en" sz="2000" u="none" cap="none" strike="noStrike">
                <a:solidFill>
                  <a:srgbClr val="FFFFFF"/>
                </a:solidFill>
                <a:highlight>
                  <a:srgbClr val="0000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</a:t>
            </a:r>
            <a:r>
              <a:rPr b="1" lang="en" sz="2000">
                <a:solidFill>
                  <a:srgbClr val="000000"/>
                </a:solidFill>
              </a:rPr>
              <a:t>Some were born to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sing</a:t>
            </a:r>
            <a:r>
              <a:rPr b="1" lang="en" sz="2000">
                <a:solidFill>
                  <a:srgbClr val="000000"/>
                </a:solidFill>
              </a:rPr>
              <a:t> the blues.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 </a:t>
            </a:r>
            <a:r>
              <a:rPr b="1" lang="en" sz="2000"/>
              <a:t>                                 </a:t>
            </a:r>
            <a:r>
              <a:rPr b="1" lang="en" sz="2000">
                <a:solidFill>
                  <a:srgbClr val="9900FF"/>
                </a:solidFill>
              </a:rPr>
              <a:t>     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	</a:t>
            </a:r>
            <a:br>
              <a:rPr b="1" lang="en" sz="2000"/>
            </a:b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...</a:t>
            </a:r>
            <a:r>
              <a:rPr b="1" lang="en" sz="2000">
                <a:solidFill>
                  <a:schemeClr val="lt1"/>
                </a:solidFill>
              </a:rPr>
              <a:t>      </a:t>
            </a:r>
            <a:r>
              <a:rPr b="1" lang="en" sz="2000"/>
              <a:t>Oh, the movie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never</a:t>
            </a:r>
            <a:r>
              <a:rPr b="1" lang="en" sz="2000"/>
              <a:t> ends.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</a:rPr>
              <a:t>   </a:t>
            </a:r>
            <a:r>
              <a:rPr b="1" lang="en" sz="2000"/>
              <a:t>           </a:t>
            </a:r>
            <a:r>
              <a:rPr b="1" lang="en" sz="2000">
                <a:solidFill>
                  <a:srgbClr val="FFFF00"/>
                </a:solidFill>
              </a:rPr>
              <a:t>Em</a:t>
            </a:r>
            <a:r>
              <a:rPr b="1" lang="en" sz="2000"/>
              <a:t>      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br>
              <a:rPr b="1" lang="en" sz="2000">
                <a:solidFill>
                  <a:schemeClr val="lt1"/>
                </a:solidFill>
              </a:rPr>
            </a:br>
            <a:r>
              <a:rPr b="1" lang="en" sz="2000"/>
              <a:t>It goes </a:t>
            </a:r>
            <a:r>
              <a:rPr b="1" lang="en" sz="2000">
                <a:highlight>
                  <a:srgbClr val="FFFF00"/>
                </a:highlight>
              </a:rPr>
              <a:t>on</a:t>
            </a:r>
            <a:r>
              <a:rPr b="1" lang="en" sz="2000"/>
              <a:t>- and on and </a:t>
            </a:r>
            <a:r>
              <a:rPr b="1" lang="en" sz="2000">
                <a:highlight>
                  <a:srgbClr val="00FF00"/>
                </a:highlight>
              </a:rPr>
              <a:t>on</a:t>
            </a:r>
            <a:r>
              <a:rPr b="1" lang="en" sz="2000"/>
              <a:t> and on.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121" name="Google Shape;3121;p3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7825" y="103338"/>
            <a:ext cx="997876" cy="1601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2" name="Google Shape;3122;p3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2550" y="1732812"/>
            <a:ext cx="972575" cy="1601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3" name="Google Shape;3123;p3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7825" y="1704400"/>
            <a:ext cx="997875" cy="1619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4" name="Google Shape;3124;p3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20725" y="3324125"/>
            <a:ext cx="1070901" cy="176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5" name="Google Shape;3125;p3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35925" y="143500"/>
            <a:ext cx="902219" cy="160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129" name="Shape 3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" name="Google Shape;3130;p358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Don’t Stop Believin’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131" name="Google Shape;3131;p358"/>
          <p:cNvSpPr txBox="1"/>
          <p:nvPr>
            <p:ph idx="2" type="body"/>
          </p:nvPr>
        </p:nvSpPr>
        <p:spPr>
          <a:xfrm>
            <a:off x="227950" y="1029675"/>
            <a:ext cx="7389300" cy="3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FF00"/>
                </a:solidFill>
              </a:rPr>
              <a:t>     F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Strangers</a:t>
            </a:r>
            <a:r>
              <a:rPr b="1" lang="en" sz="2000">
                <a:solidFill>
                  <a:srgbClr val="000000"/>
                </a:solidFill>
              </a:rPr>
              <a:t> waiting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                 			</a:t>
            </a:r>
            <a:br>
              <a:rPr b="1" lang="en" sz="2000"/>
            </a:b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 - 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b="1" lang="en" sz="2000">
                <a:solidFill>
                  <a:srgbClr val="000000"/>
                </a:solidFill>
              </a:rPr>
              <a:t>up and down the boulevard, their 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</a:t>
            </a:r>
            <a:r>
              <a:rPr b="1" lang="en" sz="2000">
                <a:solidFill>
                  <a:srgbClr val="FFFFFF"/>
                </a:solidFill>
              </a:rPr>
              <a:t>   </a:t>
            </a:r>
            <a:r>
              <a:rPr b="1" lang="en" sz="2000">
                <a:solidFill>
                  <a:srgbClr val="00FF00"/>
                </a:solidFill>
              </a:rPr>
              <a:t>F                                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br>
              <a:rPr b="1" lang="en" sz="2000">
                <a:solidFill>
                  <a:srgbClr val="FFFFFF"/>
                </a:solidFill>
              </a:rPr>
            </a:br>
            <a:r>
              <a:rPr b="1" lang="en" sz="2000">
                <a:solidFill>
                  <a:srgbClr val="000000"/>
                </a:solidFill>
              </a:rPr>
              <a:t>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Sha</a:t>
            </a:r>
            <a:r>
              <a:rPr b="1" lang="en" sz="2000">
                <a:solidFill>
                  <a:srgbClr val="000000"/>
                </a:solidFill>
              </a:rPr>
              <a:t>dows searchin’ in the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night</a:t>
            </a:r>
            <a:r>
              <a:rPr b="1" i="0" lang="en" sz="2000" u="none" cap="none" strike="noStrike">
                <a:solidFill>
                  <a:srgbClr val="FFFFFF"/>
                </a:solidFill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i="0" sz="2000" u="none" cap="none" strike="noStrike">
              <a:solidFill>
                <a:srgbClr val="FFFFFF"/>
              </a:solidFill>
              <a:highlight>
                <a:srgbClr val="FF0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132" name="Google Shape;3132;p3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2000" y="2826800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3" name="Google Shape;3133;p3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1990" y="709423"/>
            <a:ext cx="972575" cy="172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137" name="Shape 3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8" name="Google Shape;3138;p359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Don’t Stop Believin’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139" name="Google Shape;3139;p359"/>
          <p:cNvSpPr txBox="1"/>
          <p:nvPr>
            <p:ph idx="2" type="body"/>
          </p:nvPr>
        </p:nvSpPr>
        <p:spPr>
          <a:xfrm>
            <a:off x="227950" y="1029675"/>
            <a:ext cx="7389300" cy="3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FF00"/>
                </a:solidFill>
              </a:rPr>
              <a:t>     F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Street</a:t>
            </a:r>
            <a:r>
              <a:rPr b="1" lang="en" sz="2000">
                <a:solidFill>
                  <a:srgbClr val="000000"/>
                </a:solidFill>
              </a:rPr>
              <a:t> light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                 			</a:t>
            </a:r>
            <a:br>
              <a:rPr b="1" lang="en" sz="2000"/>
            </a:b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 - 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b="1" lang="en" sz="2000">
                <a:solidFill>
                  <a:srgbClr val="000000"/>
                </a:solidFill>
              </a:rPr>
              <a:t>living just to find emotion 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</a:t>
            </a:r>
            <a:r>
              <a:rPr b="1" lang="en" sz="2000">
                <a:solidFill>
                  <a:srgbClr val="FFFFFF"/>
                </a:solidFill>
              </a:rPr>
              <a:t>   </a:t>
            </a:r>
            <a:r>
              <a:rPr b="1" lang="en" sz="2000">
                <a:solidFill>
                  <a:srgbClr val="00FF00"/>
                </a:solidFill>
              </a:rPr>
              <a:t>F                                 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br>
              <a:rPr b="1" lang="en" sz="2000">
                <a:solidFill>
                  <a:srgbClr val="FFFFFF"/>
                </a:solidFill>
              </a:rPr>
            </a:b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Hiding</a:t>
            </a:r>
            <a:r>
              <a:rPr b="1" lang="en" sz="2000">
                <a:solidFill>
                  <a:srgbClr val="000000"/>
                </a:solidFill>
              </a:rPr>
              <a:t> somewhere in the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night...</a:t>
            </a:r>
            <a:r>
              <a:rPr b="1" i="0" lang="en" sz="2000" u="none" cap="none" strike="noStrike">
                <a:solidFill>
                  <a:srgbClr val="FFFFFF"/>
                </a:solidFill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i="0" sz="2000" u="none" cap="none" strike="noStrike">
              <a:solidFill>
                <a:srgbClr val="FFFFFF"/>
              </a:solidFill>
              <a:highlight>
                <a:srgbClr val="FF0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140" name="Google Shape;3140;p3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9725" y="79172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1" name="Google Shape;3141;p3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4665" y="791060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2" name="Google Shape;3142;p3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0200" y="2722625"/>
            <a:ext cx="902219" cy="160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99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Shake It Off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566" name="Google Shape;566;p99"/>
          <p:cNvSpPr txBox="1"/>
          <p:nvPr>
            <p:ph idx="2" type="body"/>
          </p:nvPr>
        </p:nvSpPr>
        <p:spPr>
          <a:xfrm>
            <a:off x="311700" y="6370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         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lang="en" sz="2000"/>
              <a:t>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Heart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breakers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/>
              <a:t>gonna break, break, break, break, break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r>
              <a:rPr b="1" lang="en" sz="2000"/>
              <a:t>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     		        			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And the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fakers</a:t>
            </a:r>
            <a:r>
              <a:rPr b="1" lang="en" sz="2000"/>
              <a:t> gonna fake, fake, fake, fake, fake baby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	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I’m just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gonna</a:t>
            </a:r>
            <a:r>
              <a:rPr b="1" lang="en" sz="2000"/>
              <a:t> shake, shake, shake, shake, shake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Shake it off, I shake it off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 </a:t>
            </a:r>
            <a:r>
              <a:rPr b="1" lang="en" sz="2000"/>
              <a:t> 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67" name="Google Shape;567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8425" y="281492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74039" y="900725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46675" y="2811885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146" name="Shape 3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7" name="Google Shape;3147;p360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Don’t Stop Believin’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148" name="Google Shape;3148;p360"/>
          <p:cNvSpPr txBox="1"/>
          <p:nvPr>
            <p:ph idx="2" type="body"/>
          </p:nvPr>
        </p:nvSpPr>
        <p:spPr>
          <a:xfrm>
            <a:off x="164375" y="994200"/>
            <a:ext cx="7389300" cy="36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Don’t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stop be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lie</a:t>
            </a:r>
            <a:r>
              <a:rPr b="1" lang="en" sz="2000">
                <a:solidFill>
                  <a:srgbClr val="000000"/>
                </a:solidFill>
              </a:rPr>
              <a:t>vin’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Am                        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           F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...</a:t>
            </a:r>
            <a:r>
              <a:rPr b="1" i="0" lang="en" sz="2000" u="none" cap="none" strike="noStrike">
                <a:solidFill>
                  <a:srgbClr val="FFFFFF"/>
                </a:solidFill>
                <a:highlight>
                  <a:srgbClr val="0000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</a:t>
            </a:r>
            <a:r>
              <a:rPr b="1" lang="en" sz="2000">
                <a:solidFill>
                  <a:srgbClr val="000000"/>
                </a:solidFill>
              </a:rPr>
              <a:t>Hold on to that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feelin’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 </a:t>
            </a:r>
            <a:r>
              <a:rPr b="1" lang="en" sz="2000"/>
              <a:t>                       </a:t>
            </a:r>
            <a:r>
              <a:rPr b="1" lang="en" sz="2000">
                <a:solidFill>
                  <a:srgbClr val="9900FF"/>
                </a:solidFill>
              </a:rPr>
              <a:t> 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	</a:t>
            </a:r>
            <a:br>
              <a:rPr b="1" lang="en" sz="2000"/>
            </a:b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Street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light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people</a:t>
            </a:r>
            <a:r>
              <a:rPr b="1" lang="en" sz="2000"/>
              <a:t> 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149" name="Google Shape;3149;p3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7825" y="900713"/>
            <a:ext cx="997876" cy="1601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0" name="Google Shape;3150;p3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2550" y="2883212"/>
            <a:ext cx="972575" cy="1601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1" name="Google Shape;3151;p3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7825" y="2873875"/>
            <a:ext cx="997875" cy="1619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2" name="Google Shape;3152;p3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67725" y="918000"/>
            <a:ext cx="902219" cy="160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156" name="Shape 3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7" name="Google Shape;3157;p361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Don’t Stop Believin’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158" name="Google Shape;3158;p361"/>
          <p:cNvSpPr txBox="1"/>
          <p:nvPr>
            <p:ph idx="2" type="body"/>
          </p:nvPr>
        </p:nvSpPr>
        <p:spPr>
          <a:xfrm>
            <a:off x="164375" y="994200"/>
            <a:ext cx="7389300" cy="36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Don’t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stop be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lie</a:t>
            </a:r>
            <a:r>
              <a:rPr b="1" lang="en" sz="2000">
                <a:solidFill>
                  <a:srgbClr val="000000"/>
                </a:solidFill>
              </a:rPr>
              <a:t>vin’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Am                        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           F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...</a:t>
            </a:r>
            <a:r>
              <a:rPr b="1" i="0" lang="en" sz="2000" u="none" cap="none" strike="noStrike">
                <a:solidFill>
                  <a:srgbClr val="FFFFFF"/>
                </a:solidFill>
                <a:highlight>
                  <a:srgbClr val="0000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</a:t>
            </a:r>
            <a:r>
              <a:rPr b="1" lang="en" sz="2000">
                <a:solidFill>
                  <a:srgbClr val="000000"/>
                </a:solidFill>
              </a:rPr>
              <a:t>Hold on to that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feelin’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 </a:t>
            </a:r>
            <a:r>
              <a:rPr b="1" lang="en" sz="2000"/>
              <a:t>                       </a:t>
            </a:r>
            <a:r>
              <a:rPr b="1" lang="en" sz="2000">
                <a:solidFill>
                  <a:srgbClr val="9900FF"/>
                </a:solidFill>
              </a:rPr>
              <a:t> 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lang="en" sz="2000"/>
              <a:t>     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br>
              <a:rPr b="1" lang="en" sz="2000"/>
            </a:b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Street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light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people</a:t>
            </a:r>
            <a:r>
              <a:rPr b="1" lang="en" sz="2000"/>
              <a:t>, oh </a:t>
            </a: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oh</a:t>
            </a:r>
            <a:r>
              <a:rPr b="1" lang="en" sz="2000"/>
              <a:t> oh oh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oh</a:t>
            </a:r>
            <a:endParaRPr b="1" sz="2000">
              <a:solidFill>
                <a:srgbClr val="000000"/>
              </a:solidFill>
              <a:highlight>
                <a:srgbClr val="00FF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</a:t>
            </a:r>
            <a:endParaRPr b="1" sz="2000">
              <a:solidFill>
                <a:schemeClr val="lt1"/>
              </a:solidFill>
              <a:highlight>
                <a:srgbClr val="FF00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Don’t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stop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159" name="Google Shape;3159;p3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7825" y="900713"/>
            <a:ext cx="997876" cy="1601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0" name="Google Shape;3160;p3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2550" y="2883212"/>
            <a:ext cx="972575" cy="1601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1" name="Google Shape;3161;p3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7825" y="2873875"/>
            <a:ext cx="997875" cy="1619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2" name="Google Shape;3162;p3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67725" y="922750"/>
            <a:ext cx="902219" cy="160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3" name="Google Shape;3163;p3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97675" y="4220313"/>
            <a:ext cx="831300" cy="8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4" name="Google Shape;3164;p36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4725" y="125400"/>
            <a:ext cx="559115" cy="529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5" name="Google Shape;3165;p361"/>
          <p:cNvSpPr txBox="1"/>
          <p:nvPr/>
        </p:nvSpPr>
        <p:spPr>
          <a:xfrm>
            <a:off x="88125" y="594450"/>
            <a:ext cx="6723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hlinkClick/>
              </a:rPr>
              <a:t>Home</a:t>
            </a:r>
            <a:endParaRPr/>
          </a:p>
        </p:txBody>
      </p:sp>
    </p:spTree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169" name="Shape 3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0" name="Google Shape;3170;p362"/>
          <p:cNvSpPr txBox="1"/>
          <p:nvPr>
            <p:ph type="title"/>
          </p:nvPr>
        </p:nvSpPr>
        <p:spPr>
          <a:xfrm>
            <a:off x="311700" y="1098975"/>
            <a:ext cx="8520600" cy="15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 u="sng">
                <a:highlight>
                  <a:srgbClr val="FFFFFF"/>
                </a:highlight>
              </a:rPr>
              <a:t>Are You Sleeping?</a:t>
            </a:r>
            <a:endParaRPr b="1" sz="7200" u="sng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/>
          </a:p>
        </p:txBody>
      </p:sp>
      <p:pic>
        <p:nvPicPr>
          <p:cNvPr id="3171" name="Google Shape;3171;p3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7463" y="1933238"/>
            <a:ext cx="1609074" cy="2845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175" name="Shape 3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" name="Google Shape;3176;p363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Are You Sleeping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177" name="Google Shape;3177;p363"/>
          <p:cNvSpPr txBox="1"/>
          <p:nvPr>
            <p:ph idx="2" type="body"/>
          </p:nvPr>
        </p:nvSpPr>
        <p:spPr>
          <a:xfrm>
            <a:off x="311700" y="7078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</a:t>
            </a:r>
            <a:r>
              <a:rPr b="1" lang="en" sz="2000"/>
              <a:t> 		</a:t>
            </a:r>
            <a:r>
              <a:rPr b="1" lang="en" sz="2000">
                <a:solidFill>
                  <a:srgbClr val="FF0000"/>
                </a:solidFill>
              </a:rPr>
              <a:t>C	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Are</a:t>
            </a:r>
            <a:r>
              <a:rPr b="1" lang="en" sz="2000">
                <a:solidFill>
                  <a:srgbClr val="FFFFFF"/>
                </a:solidFill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you sleeping,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are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you sleeping?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</a:t>
            </a:r>
            <a:r>
              <a:rPr b="1" lang="en" sz="2000">
                <a:solidFill>
                  <a:srgbClr val="FF0000"/>
                </a:solidFill>
              </a:rPr>
              <a:t>C	</a:t>
            </a:r>
            <a:r>
              <a:rPr b="1" lang="en" sz="2000"/>
              <a:t>	        	</a:t>
            </a:r>
            <a:r>
              <a:rPr b="1" lang="en" sz="2000">
                <a:solidFill>
                  <a:srgbClr val="FF0000"/>
                </a:solidFill>
              </a:rPr>
              <a:t>C	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Brother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John,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brother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John?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</a:t>
            </a:r>
            <a:r>
              <a:rPr b="1" lang="en" sz="2000">
                <a:solidFill>
                  <a:srgbClr val="FF0000"/>
                </a:solidFill>
              </a:rPr>
              <a:t>C	</a:t>
            </a:r>
            <a:r>
              <a:rPr b="1" lang="en" sz="2000"/>
              <a:t>	        					</a:t>
            </a:r>
            <a:r>
              <a:rPr b="1" lang="en" sz="2000">
                <a:solidFill>
                  <a:srgbClr val="FF0000"/>
                </a:solidFill>
              </a:rPr>
              <a:t>C	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Morning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bells are ringing,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morning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bells are ringing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</a:t>
            </a:r>
            <a:r>
              <a:rPr b="1" lang="en" sz="2000">
                <a:solidFill>
                  <a:srgbClr val="FF0000"/>
                </a:solidFill>
              </a:rPr>
              <a:t>C	</a:t>
            </a:r>
            <a:r>
              <a:rPr b="1" lang="en" sz="2000"/>
              <a:t>	        		</a:t>
            </a:r>
            <a:r>
              <a:rPr b="1" lang="en" sz="2000">
                <a:solidFill>
                  <a:srgbClr val="FF0000"/>
                </a:solidFill>
              </a:rPr>
              <a:t>C	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Ding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dang dong,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ding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dang dong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178" name="Google Shape;3178;p3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9275" y="1470473"/>
            <a:ext cx="1612000" cy="285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182" name="Shape 3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3" name="Google Shape;3183;p364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Are You Sleeping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184" name="Google Shape;3184;p364"/>
          <p:cNvSpPr txBox="1"/>
          <p:nvPr>
            <p:ph idx="2" type="body"/>
          </p:nvPr>
        </p:nvSpPr>
        <p:spPr>
          <a:xfrm>
            <a:off x="311700" y="7078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</a:t>
            </a:r>
            <a:r>
              <a:rPr b="1" lang="en" sz="2000"/>
              <a:t> 		</a:t>
            </a:r>
            <a:r>
              <a:rPr b="1" lang="en" sz="2000">
                <a:solidFill>
                  <a:srgbClr val="FF0000"/>
                </a:solidFill>
              </a:rPr>
              <a:t>C	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Frère</a:t>
            </a:r>
            <a:r>
              <a:rPr b="1" lang="en" sz="2000">
                <a:solidFill>
                  <a:srgbClr val="FFFFFF"/>
                </a:solidFill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Jacques,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fr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ère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Jacques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</a:t>
            </a:r>
            <a:r>
              <a:rPr b="1" lang="en" sz="2000">
                <a:solidFill>
                  <a:srgbClr val="FF0000"/>
                </a:solidFill>
              </a:rPr>
              <a:t>C	</a:t>
            </a:r>
            <a:r>
              <a:rPr b="1" lang="en" sz="2000"/>
              <a:t>	        	</a:t>
            </a:r>
            <a:r>
              <a:rPr b="1" lang="en" sz="2000">
                <a:solidFill>
                  <a:srgbClr val="FF0000"/>
                </a:solidFill>
              </a:rPr>
              <a:t>C	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Dormez</a:t>
            </a:r>
            <a:r>
              <a:rPr b="1" lang="en" sz="2000">
                <a:solidFill>
                  <a:srgbClr val="000000"/>
                </a:solidFill>
              </a:rPr>
              <a:t>-</a:t>
            </a:r>
            <a:r>
              <a:rPr b="1" lang="en" sz="2000"/>
              <a:t>vous,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dormez</a:t>
            </a:r>
            <a:r>
              <a:rPr b="1" lang="en" sz="2000"/>
              <a:t>-vous?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</a:t>
            </a:r>
            <a:r>
              <a:rPr b="1" lang="en" sz="2000">
                <a:solidFill>
                  <a:srgbClr val="FF0000"/>
                </a:solidFill>
              </a:rPr>
              <a:t>C	</a:t>
            </a:r>
            <a:r>
              <a:rPr b="1" lang="en" sz="2000"/>
              <a:t>	        		      </a:t>
            </a:r>
            <a:r>
              <a:rPr b="1" lang="en" sz="2000">
                <a:solidFill>
                  <a:srgbClr val="FF0000"/>
                </a:solidFill>
              </a:rPr>
              <a:t>C	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Sonnez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les matines,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Sonnez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les matines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</a:t>
            </a:r>
            <a:r>
              <a:rPr b="1" lang="en" sz="2000">
                <a:solidFill>
                  <a:srgbClr val="FF0000"/>
                </a:solidFill>
              </a:rPr>
              <a:t>C	</a:t>
            </a:r>
            <a:r>
              <a:rPr b="1" lang="en" sz="2000"/>
              <a:t>	        		</a:t>
            </a:r>
            <a:r>
              <a:rPr b="1" lang="en" sz="2000">
                <a:solidFill>
                  <a:srgbClr val="FF0000"/>
                </a:solidFill>
              </a:rPr>
              <a:t>C	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Ding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dang dong,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ding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dang dong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185" name="Google Shape;3185;p3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9275" y="1470473"/>
            <a:ext cx="1612000" cy="285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189" name="Shape 3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0" name="Google Shape;3190;p365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Are You Sleeping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191" name="Google Shape;3191;p365"/>
          <p:cNvSpPr txBox="1"/>
          <p:nvPr>
            <p:ph idx="2" type="body"/>
          </p:nvPr>
        </p:nvSpPr>
        <p:spPr>
          <a:xfrm>
            <a:off x="311700" y="7078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</a:t>
            </a:r>
            <a:r>
              <a:rPr b="1" lang="en" sz="2000"/>
              <a:t> 		</a:t>
            </a:r>
            <a:r>
              <a:rPr b="1" lang="en" sz="2000">
                <a:solidFill>
                  <a:srgbClr val="FF0000"/>
                </a:solidFill>
              </a:rPr>
              <a:t>C	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Are</a:t>
            </a:r>
            <a:r>
              <a:rPr b="1" lang="en" sz="2000">
                <a:solidFill>
                  <a:srgbClr val="FFFFFF"/>
                </a:solidFill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you sleeping,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are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you sleeping?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</a:t>
            </a:r>
            <a:r>
              <a:rPr b="1" lang="en" sz="2000">
                <a:solidFill>
                  <a:srgbClr val="FF0000"/>
                </a:solidFill>
              </a:rPr>
              <a:t>C	</a:t>
            </a:r>
            <a:r>
              <a:rPr b="1" lang="en" sz="2000"/>
              <a:t>	        	</a:t>
            </a:r>
            <a:r>
              <a:rPr b="1" lang="en" sz="2000">
                <a:solidFill>
                  <a:srgbClr val="FF0000"/>
                </a:solidFill>
              </a:rPr>
              <a:t>C	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Brother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John,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brother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John?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</a:t>
            </a:r>
            <a:r>
              <a:rPr b="1" lang="en" sz="2000">
                <a:solidFill>
                  <a:srgbClr val="FF0000"/>
                </a:solidFill>
              </a:rPr>
              <a:t>C	</a:t>
            </a:r>
            <a:r>
              <a:rPr b="1" lang="en" sz="2000"/>
              <a:t>	        					</a:t>
            </a:r>
            <a:r>
              <a:rPr b="1" lang="en" sz="2000">
                <a:solidFill>
                  <a:srgbClr val="FF0000"/>
                </a:solidFill>
              </a:rPr>
              <a:t>C	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Morning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bells are ringing,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morning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bells are ringing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</a:t>
            </a:r>
            <a:r>
              <a:rPr b="1" lang="en" sz="2000">
                <a:solidFill>
                  <a:srgbClr val="FF0000"/>
                </a:solidFill>
              </a:rPr>
              <a:t>C	</a:t>
            </a:r>
            <a:r>
              <a:rPr b="1" lang="en" sz="2000"/>
              <a:t>	        		</a:t>
            </a:r>
            <a:r>
              <a:rPr b="1" lang="en" sz="2000">
                <a:solidFill>
                  <a:srgbClr val="FF0000"/>
                </a:solidFill>
              </a:rPr>
              <a:t>C	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Ding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dang dong,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ding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dang dong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192" name="Google Shape;3192;p3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9275" y="1470473"/>
            <a:ext cx="1612000" cy="2850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3" name="Google Shape;3193;p3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7425" y="4230688"/>
            <a:ext cx="831300" cy="8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4" name="Google Shape;3194;p3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4725" y="125400"/>
            <a:ext cx="559115" cy="529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5" name="Google Shape;3195;p365"/>
          <p:cNvSpPr txBox="1"/>
          <p:nvPr/>
        </p:nvSpPr>
        <p:spPr>
          <a:xfrm>
            <a:off x="88125" y="594450"/>
            <a:ext cx="6723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hlinkClick/>
              </a:rPr>
              <a:t>Home</a:t>
            </a:r>
            <a:endParaRPr/>
          </a:p>
        </p:txBody>
      </p:sp>
    </p:spTree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199" name="Shape 3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0" name="Google Shape;3200;p366"/>
          <p:cNvSpPr txBox="1"/>
          <p:nvPr>
            <p:ph type="title"/>
          </p:nvPr>
        </p:nvSpPr>
        <p:spPr>
          <a:xfrm>
            <a:off x="311700" y="777475"/>
            <a:ext cx="8520600" cy="15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 u="sng">
                <a:solidFill>
                  <a:srgbClr val="000000"/>
                </a:solidFill>
                <a:highlight>
                  <a:srgbClr val="FFFFFF"/>
                </a:highlight>
              </a:rPr>
              <a:t>Let it Be</a:t>
            </a:r>
            <a:endParaRPr b="1" sz="7200" u="sng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4953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Char char="-"/>
            </a:pPr>
            <a:r>
              <a:rPr lang="en">
                <a:solidFill>
                  <a:srgbClr val="000000"/>
                </a:solidFill>
              </a:rPr>
              <a:t>The Beatles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201" name="Google Shape;3201;p3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226" y="2690375"/>
            <a:ext cx="1302950" cy="230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2" name="Google Shape;3202;p3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9135" y="2689480"/>
            <a:ext cx="1302950" cy="2305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3" name="Google Shape;3203;p3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78143" y="2648425"/>
            <a:ext cx="1352224" cy="238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4" name="Google Shape;3204;p3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6699" y="2686262"/>
            <a:ext cx="1302951" cy="2312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208" name="Shape 3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9" name="Google Shape;3209;p367"/>
          <p:cNvSpPr txBox="1"/>
          <p:nvPr>
            <p:ph type="title"/>
          </p:nvPr>
        </p:nvSpPr>
        <p:spPr>
          <a:xfrm>
            <a:off x="311700" y="6790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Let it Be</a:t>
            </a:r>
            <a:endParaRPr b="1">
              <a:highlight>
                <a:srgbClr val="FFFFFF"/>
              </a:highlight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/>
              <a:t>intro</a:t>
            </a:r>
            <a:r>
              <a:rPr b="1" i="0" lang="en" sz="4200" u="none" cap="none" strike="noStrike">
                <a:solidFill>
                  <a:schemeClr val="dk1"/>
                </a:solidFill>
              </a:rPr>
              <a:t> </a:t>
            </a:r>
            <a:endParaRPr b="1" i="0" sz="4200" u="none" cap="none" strike="noStrike">
              <a:solidFill>
                <a:schemeClr val="dk1"/>
              </a:solidFill>
            </a:endParaRPr>
          </a:p>
        </p:txBody>
      </p:sp>
      <p:pic>
        <p:nvPicPr>
          <p:cNvPr id="3210" name="Google Shape;3210;p3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975" y="1390642"/>
            <a:ext cx="1125874" cy="1796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1" name="Google Shape;3211;p3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0576" y="1389944"/>
            <a:ext cx="1125874" cy="1798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2" name="Google Shape;3212;p3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7249" y="1357925"/>
            <a:ext cx="1168451" cy="186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3" name="Google Shape;3213;p3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04017" y="1387435"/>
            <a:ext cx="1125875" cy="180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4" name="Google Shape;3214;p3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7000" y="3239917"/>
            <a:ext cx="1125874" cy="1796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5" name="Google Shape;3215;p3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89467" y="3236722"/>
            <a:ext cx="1125875" cy="180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6" name="Google Shape;3216;p3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8151" y="3213644"/>
            <a:ext cx="1125874" cy="1798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7" name="Google Shape;3217;p3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3525" y="3187542"/>
            <a:ext cx="1125874" cy="1796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221" name="Shape 3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2" name="Google Shape;3222;p368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Let it Be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223" name="Google Shape;3223;p368"/>
          <p:cNvSpPr txBox="1"/>
          <p:nvPr>
            <p:ph idx="2" type="body"/>
          </p:nvPr>
        </p:nvSpPr>
        <p:spPr>
          <a:xfrm>
            <a:off x="222575" y="900725"/>
            <a:ext cx="7389300" cy="40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</a:t>
            </a:r>
            <a:r>
              <a:rPr b="1" lang="en" sz="2000">
                <a:solidFill>
                  <a:srgbClr val="000000"/>
                </a:solidFill>
              </a:rPr>
              <a:t>hen I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find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myself in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rgbClr val="FFFFFF"/>
                </a:solidFill>
                <a:highlight>
                  <a:srgbClr val="9900FF"/>
                </a:highlight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imes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of trouble,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</a:t>
            </a: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Am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F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			</a:t>
            </a:r>
            <a:br>
              <a:rPr b="1" lang="en" sz="2000"/>
            </a:b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Mother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Mary </a:t>
            </a:r>
            <a:r>
              <a:rPr b="1" lang="en" sz="2000">
                <a:highlight>
                  <a:srgbClr val="00FF00"/>
                </a:highlight>
              </a:rPr>
              <a:t>comes</a:t>
            </a:r>
            <a:r>
              <a:rPr b="1" lang="en" sz="2000">
                <a:solidFill>
                  <a:srgbClr val="000000"/>
                </a:solidFill>
              </a:rPr>
              <a:t> to me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/>
              <a:t>       </a:t>
            </a:r>
            <a:r>
              <a:rPr b="1" lang="en" sz="2000">
                <a:solidFill>
                  <a:srgbClr val="FF0000"/>
                </a:solidFill>
              </a:rPr>
              <a:t>C	</a:t>
            </a:r>
            <a:r>
              <a:rPr b="1" lang="en" sz="2000"/>
              <a:t>	                 </a:t>
            </a:r>
            <a:r>
              <a:rPr b="1" lang="en" sz="2000">
                <a:solidFill>
                  <a:srgbClr val="9900FF"/>
                </a:solidFill>
              </a:rPr>
              <a:t>  G</a:t>
            </a:r>
            <a:r>
              <a:rPr b="1" lang="en" sz="2000"/>
              <a:t>    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speaking</a:t>
            </a:r>
            <a:r>
              <a:rPr b="1" lang="en" sz="2000"/>
              <a:t> words of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wisdom,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endParaRPr b="1"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     </a:t>
            </a:r>
            <a:r>
              <a:rPr b="1" lang="en" sz="2000">
                <a:solidFill>
                  <a:srgbClr val="00FF00"/>
                </a:solidFill>
              </a:rPr>
              <a:t> F       </a:t>
            </a:r>
            <a:r>
              <a:rPr b="1" lang="en" sz="2000">
                <a:solidFill>
                  <a:srgbClr val="FF0000"/>
                </a:solidFill>
              </a:rPr>
              <a:t> C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Let it </a:t>
            </a:r>
            <a:r>
              <a:rPr b="1" lang="en" sz="2000">
                <a:highlight>
                  <a:srgbClr val="00FF00"/>
                </a:highlight>
              </a:rPr>
              <a:t>be.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224" name="Google Shape;3224;p3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825" y="705950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5" name="Google Shape;3225;p3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790" y="3068898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6" name="Google Shape;3226;p3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6164" y="3048375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7" name="Google Shape;3227;p3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21125" y="725386"/>
            <a:ext cx="972575" cy="1725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231" name="Shape 3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2" name="Google Shape;3232;p369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Let it Be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233" name="Google Shape;3233;p369"/>
          <p:cNvSpPr txBox="1"/>
          <p:nvPr>
            <p:ph idx="2" type="body"/>
          </p:nvPr>
        </p:nvSpPr>
        <p:spPr>
          <a:xfrm>
            <a:off x="222575" y="900725"/>
            <a:ext cx="7389300" cy="40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And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in</a:t>
            </a:r>
            <a:r>
              <a:rPr b="1" lang="en" sz="2000">
                <a:solidFill>
                  <a:srgbClr val="000000"/>
                </a:solidFill>
              </a:rPr>
              <a:t> my hour of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darkness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         </a:t>
            </a: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Am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F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br>
              <a:rPr b="1" lang="en" sz="2000"/>
            </a:br>
            <a:r>
              <a:rPr b="1" lang="en" sz="2000"/>
              <a:t>She is </a:t>
            </a: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standing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right in </a:t>
            </a:r>
            <a:r>
              <a:rPr b="1" lang="en" sz="2000">
                <a:highlight>
                  <a:srgbClr val="00FF00"/>
                </a:highlight>
              </a:rPr>
              <a:t>front</a:t>
            </a:r>
            <a:r>
              <a:rPr b="1" lang="en" sz="2000">
                <a:solidFill>
                  <a:srgbClr val="000000"/>
                </a:solidFill>
              </a:rPr>
              <a:t> of me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/>
              <a:t>	 </a:t>
            </a:r>
            <a:r>
              <a:rPr b="1" lang="en" sz="2000">
                <a:solidFill>
                  <a:srgbClr val="FF0000"/>
                </a:solidFill>
              </a:rPr>
              <a:t>C	</a:t>
            </a:r>
            <a:r>
              <a:rPr b="1" lang="en" sz="2000"/>
              <a:t>	                  </a:t>
            </a:r>
            <a:r>
              <a:rPr b="1" lang="en" sz="2000">
                <a:solidFill>
                  <a:srgbClr val="9900FF"/>
                </a:solidFill>
              </a:rPr>
              <a:t>  G</a:t>
            </a:r>
            <a:r>
              <a:rPr b="1" lang="en" sz="2000"/>
              <a:t>    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speaking</a:t>
            </a:r>
            <a:r>
              <a:rPr b="1" lang="en" sz="2000"/>
              <a:t> words of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wisdom,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endParaRPr b="1"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     </a:t>
            </a:r>
            <a:r>
              <a:rPr b="1" lang="en" sz="2000">
                <a:solidFill>
                  <a:srgbClr val="00FF00"/>
                </a:solidFill>
              </a:rPr>
              <a:t> F       </a:t>
            </a:r>
            <a:r>
              <a:rPr b="1" lang="en" sz="2000">
                <a:solidFill>
                  <a:srgbClr val="FF0000"/>
                </a:solidFill>
              </a:rPr>
              <a:t> C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Let it </a:t>
            </a:r>
            <a:r>
              <a:rPr b="1" lang="en" sz="2000">
                <a:highlight>
                  <a:srgbClr val="00FF00"/>
                </a:highlight>
              </a:rPr>
              <a:t>be.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234" name="Google Shape;3234;p3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825" y="705950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5" name="Google Shape;3235;p3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790" y="3068898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6" name="Google Shape;3236;p3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6164" y="3048375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7" name="Google Shape;3237;p3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21125" y="725386"/>
            <a:ext cx="972575" cy="1725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7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 List</a:t>
            </a:r>
            <a:endParaRPr/>
          </a:p>
        </p:txBody>
      </p:sp>
      <p:sp>
        <p:nvSpPr>
          <p:cNvPr id="319" name="Google Shape;319;p73"/>
          <p:cNvSpPr txBox="1"/>
          <p:nvPr>
            <p:ph idx="1" type="body"/>
          </p:nvPr>
        </p:nvSpPr>
        <p:spPr>
          <a:xfrm>
            <a:off x="311700" y="1240225"/>
            <a:ext cx="3960300" cy="351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ERICA</a:t>
            </a:r>
            <a:endParaRPr b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000000"/>
                </a:solidFill>
                <a:hlinkClick action="ppaction://hlinkshowjump?jump=nextslide"/>
              </a:rPr>
              <a:t>Wagon Wheel</a:t>
            </a:r>
            <a:r>
              <a:rPr lang="en" sz="1000">
                <a:solidFill>
                  <a:srgbClr val="000000"/>
                </a:solidFill>
              </a:rPr>
              <a:t> E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000000"/>
                </a:solidFill>
                <a:hlinkClick action="ppaction://hlinksldjump" r:id="rId3"/>
              </a:rPr>
              <a:t>Shake It Off</a:t>
            </a:r>
            <a:r>
              <a:rPr lang="en" sz="1000">
                <a:solidFill>
                  <a:srgbClr val="000000"/>
                </a:solidFill>
              </a:rPr>
              <a:t> E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000000"/>
                </a:solidFill>
                <a:hlinkClick action="ppaction://hlinksldjump" r:id="rId4"/>
              </a:rPr>
              <a:t>Hey Soul Sister</a:t>
            </a:r>
            <a:r>
              <a:rPr lang="en" sz="1000">
                <a:solidFill>
                  <a:srgbClr val="000000"/>
                </a:solidFill>
              </a:rPr>
              <a:t> E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000000"/>
                </a:solidFill>
                <a:highlight>
                  <a:srgbClr val="FFE599"/>
                </a:highlight>
                <a:hlinkClick action="ppaction://hlinksldjump" r:id="rId5"/>
              </a:rPr>
              <a:t>I’m Yours</a:t>
            </a:r>
            <a:r>
              <a:rPr lang="en" sz="1000">
                <a:solidFill>
                  <a:srgbClr val="000000"/>
                </a:solidFill>
                <a:highlight>
                  <a:srgbClr val="FFE599"/>
                </a:highlight>
              </a:rPr>
              <a:t> (Donny or E)</a:t>
            </a:r>
            <a:endParaRPr sz="1000">
              <a:solidFill>
                <a:srgbClr val="000000"/>
              </a:solidFill>
              <a:highlight>
                <a:srgbClr val="FFE599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000000"/>
                </a:solidFill>
                <a:highlight>
                  <a:srgbClr val="FFE599"/>
                </a:highlight>
                <a:hlinkClick action="ppaction://hlinksldjump" r:id="rId6"/>
              </a:rPr>
              <a:t>You Are My Sunshine</a:t>
            </a:r>
            <a:r>
              <a:rPr lang="en" sz="1000">
                <a:solidFill>
                  <a:srgbClr val="000000"/>
                </a:solidFill>
                <a:highlight>
                  <a:srgbClr val="FFE599"/>
                </a:highlight>
              </a:rPr>
              <a:t> (Donny or E)</a:t>
            </a:r>
            <a:endParaRPr sz="1000">
              <a:solidFill>
                <a:srgbClr val="000000"/>
              </a:solidFill>
              <a:highlight>
                <a:srgbClr val="FFE599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SARAH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000000"/>
                </a:solidFill>
                <a:hlinkClick action="ppaction://hlinksldjump" r:id="rId7"/>
              </a:rPr>
              <a:t>All Star</a:t>
            </a:r>
            <a:r>
              <a:rPr lang="en" sz="1000">
                <a:solidFill>
                  <a:srgbClr val="000000"/>
                </a:solidFill>
              </a:rPr>
              <a:t> S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000000"/>
                </a:solidFill>
                <a:hlinkClick action="ppaction://hlinksldjump" r:id="rId8"/>
              </a:rPr>
              <a:t>Life is a Highway</a:t>
            </a:r>
            <a:r>
              <a:rPr lang="en" sz="1000">
                <a:solidFill>
                  <a:srgbClr val="000000"/>
                </a:solidFill>
              </a:rPr>
              <a:t> S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000000"/>
                </a:solidFill>
                <a:highlight>
                  <a:srgbClr val="FFE599"/>
                </a:highlight>
                <a:hlinkClick action="ppaction://hlinksldjump" r:id="rId9"/>
              </a:rPr>
              <a:t>Count on Me</a:t>
            </a:r>
            <a:r>
              <a:rPr lang="en" sz="1000">
                <a:solidFill>
                  <a:srgbClr val="000000"/>
                </a:solidFill>
                <a:highlight>
                  <a:srgbClr val="FFE599"/>
                </a:highlight>
              </a:rPr>
              <a:t> (Hannah C or S)</a:t>
            </a:r>
            <a:endParaRPr sz="1000">
              <a:solidFill>
                <a:srgbClr val="000000"/>
              </a:solidFill>
              <a:highlight>
                <a:srgbClr val="FFE599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highlight>
                <a:srgbClr val="FFE599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000000"/>
                </a:solidFill>
                <a:highlight>
                  <a:srgbClr val="FFE599"/>
                </a:highlight>
                <a:hlinkClick action="ppaction://hlinksldjump" r:id="rId10"/>
              </a:rPr>
              <a:t>Meant to Be</a:t>
            </a:r>
            <a:r>
              <a:rPr lang="en" sz="1000">
                <a:solidFill>
                  <a:srgbClr val="000000"/>
                </a:solidFill>
                <a:highlight>
                  <a:srgbClr val="FFE599"/>
                </a:highlight>
              </a:rPr>
              <a:t> (Jeremy or R or S)</a:t>
            </a:r>
            <a:endParaRPr sz="1000">
              <a:solidFill>
                <a:srgbClr val="000000"/>
              </a:solidFill>
              <a:highlight>
                <a:srgbClr val="FFE599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REBECCA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000000"/>
                </a:solidFill>
                <a:hlinkClick action="ppaction://hlinksldjump" r:id="rId11"/>
              </a:rPr>
              <a:t>Come Together</a:t>
            </a:r>
            <a:r>
              <a:rPr lang="en" sz="1000">
                <a:solidFill>
                  <a:srgbClr val="000000"/>
                </a:solidFill>
              </a:rPr>
              <a:t> R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000000"/>
                </a:solidFill>
                <a:hlinkClick action="ppaction://hlinksldjump" r:id="rId12"/>
              </a:rPr>
              <a:t>Lion Sleeps Tonight</a:t>
            </a:r>
            <a:r>
              <a:rPr lang="en" sz="1000">
                <a:solidFill>
                  <a:srgbClr val="000000"/>
                </a:solidFill>
              </a:rPr>
              <a:t> R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000000"/>
                </a:solidFill>
                <a:highlight>
                  <a:srgbClr val="FFE599"/>
                </a:highlight>
                <a:hlinkClick action="ppaction://hlinksldjump" r:id="rId13"/>
              </a:rPr>
              <a:t>Stitches</a:t>
            </a:r>
            <a:r>
              <a:rPr lang="en" sz="1000">
                <a:solidFill>
                  <a:srgbClr val="000000"/>
                </a:solidFill>
                <a:highlight>
                  <a:srgbClr val="FFE599"/>
                </a:highlight>
              </a:rPr>
              <a:t> R?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</p:txBody>
      </p:sp>
      <p:sp>
        <p:nvSpPr>
          <p:cNvPr id="320" name="Google Shape;320;p73"/>
          <p:cNvSpPr txBox="1"/>
          <p:nvPr>
            <p:ph idx="1" type="body"/>
          </p:nvPr>
        </p:nvSpPr>
        <p:spPr>
          <a:xfrm>
            <a:off x="4872000" y="423400"/>
            <a:ext cx="3960300" cy="41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ADAM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000000"/>
                </a:solidFill>
                <a:hlinkClick action="ppaction://hlinksldjump" r:id="rId14"/>
              </a:rPr>
              <a:t>Born This Way</a:t>
            </a:r>
            <a:r>
              <a:rPr lang="en" sz="1000">
                <a:solidFill>
                  <a:srgbClr val="000000"/>
                </a:solidFill>
              </a:rPr>
              <a:t> A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000000"/>
                </a:solidFill>
                <a:hlinkClick action="ppaction://hlinksldjump" r:id="rId15"/>
              </a:rPr>
              <a:t>You’re Welcome</a:t>
            </a:r>
            <a:r>
              <a:rPr lang="en" sz="1000">
                <a:solidFill>
                  <a:srgbClr val="000000"/>
                </a:solidFill>
              </a:rPr>
              <a:t> A 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000000"/>
                </a:solidFill>
                <a:highlight>
                  <a:srgbClr val="FFE599"/>
                </a:highlight>
                <a:hlinkClick action="ppaction://hlinksldjump" r:id="rId16"/>
              </a:rPr>
              <a:t> Viva La Vida</a:t>
            </a:r>
            <a:r>
              <a:rPr lang="en" sz="1000" u="sng">
                <a:solidFill>
                  <a:srgbClr val="000000"/>
                </a:solidFill>
              </a:rPr>
              <a:t> </a:t>
            </a:r>
            <a:r>
              <a:rPr lang="en" sz="1000">
                <a:solidFill>
                  <a:srgbClr val="000000"/>
                </a:solidFill>
              </a:rPr>
              <a:t>(Emily or A)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ERICA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000000"/>
                </a:solidFill>
                <a:hlinkClick action="ppaction://hlinksldjump" r:id="rId17"/>
              </a:rPr>
              <a:t>Low Rider</a:t>
            </a:r>
            <a:r>
              <a:rPr lang="en" sz="1000">
                <a:solidFill>
                  <a:srgbClr val="000000"/>
                </a:solidFill>
              </a:rPr>
              <a:t> E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000000"/>
                </a:solidFill>
                <a:hlinkClick action="ppaction://hlinksldjump" r:id="rId18"/>
              </a:rPr>
              <a:t>Hallelujah</a:t>
            </a:r>
            <a:r>
              <a:rPr lang="en" sz="1000">
                <a:solidFill>
                  <a:srgbClr val="000000"/>
                </a:solidFill>
              </a:rPr>
              <a:t> E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000000"/>
                </a:solidFill>
                <a:highlight>
                  <a:srgbClr val="FFE599"/>
                </a:highlight>
                <a:hlinkClick action="ppaction://hlinksldjump" r:id="rId19"/>
              </a:rPr>
              <a:t>Piano Man</a:t>
            </a:r>
            <a:r>
              <a:rPr lang="en" sz="1000">
                <a:solidFill>
                  <a:srgbClr val="000000"/>
                </a:solidFill>
                <a:highlight>
                  <a:srgbClr val="FFE599"/>
                </a:highlight>
              </a:rPr>
              <a:t> (Jacob or E)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SARAH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000000"/>
                </a:solidFill>
                <a:hlinkClick action="ppaction://hlinksldjump" r:id="rId20"/>
              </a:rPr>
              <a:t>Don’t Stop Believing</a:t>
            </a:r>
            <a:r>
              <a:rPr lang="en" sz="1000">
                <a:solidFill>
                  <a:srgbClr val="000000"/>
                </a:solidFill>
              </a:rPr>
              <a:t> S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000000"/>
                </a:solidFill>
                <a:hlinkClick action="ppaction://hlinksldjump" r:id="rId21"/>
              </a:rPr>
              <a:t>Are You Sleeping 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000000"/>
                </a:solidFill>
                <a:hlinkClick action="ppaction://hlinksldjump" r:id="rId22"/>
              </a:rPr>
              <a:t>Let It Be</a:t>
            </a:r>
            <a:r>
              <a:rPr lang="en" sz="1000">
                <a:solidFill>
                  <a:srgbClr val="000000"/>
                </a:solidFill>
              </a:rPr>
              <a:t> S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000000"/>
                </a:solidFill>
                <a:highlight>
                  <a:srgbClr val="FFE599"/>
                </a:highlight>
                <a:hlinkClick action="ppaction://hlinksldjump" r:id="rId23"/>
              </a:rPr>
              <a:t>You Belong with Me</a:t>
            </a:r>
            <a:r>
              <a:rPr lang="en" sz="1000">
                <a:solidFill>
                  <a:srgbClr val="000000"/>
                </a:solidFill>
                <a:highlight>
                  <a:srgbClr val="FFE599"/>
                </a:highlight>
              </a:rPr>
              <a:t> (Hannah L or S)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REBECCA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000000"/>
                </a:solidFill>
                <a:hlinkClick action="ppaction://hlinksldjump" r:id="rId24"/>
              </a:rPr>
              <a:t>Three Little Bird</a:t>
            </a:r>
            <a:r>
              <a:rPr lang="en" sz="1000" u="sng">
                <a:solidFill>
                  <a:srgbClr val="000000"/>
                </a:solidFill>
              </a:rPr>
              <a:t>s</a:t>
            </a:r>
            <a:r>
              <a:rPr lang="en" sz="1000">
                <a:solidFill>
                  <a:srgbClr val="000000"/>
                </a:solidFill>
              </a:rPr>
              <a:t> R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000000"/>
                </a:solidFill>
                <a:hlinkClick action="ppaction://hlinksldjump" r:id="rId25"/>
              </a:rPr>
              <a:t>Somewhere Over the Rainbow</a:t>
            </a:r>
            <a:r>
              <a:rPr lang="en" sz="1000">
                <a:solidFill>
                  <a:srgbClr val="000000"/>
                </a:solidFill>
              </a:rPr>
              <a:t> R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000000"/>
                </a:solidFill>
                <a:highlight>
                  <a:srgbClr val="FFE599"/>
                </a:highlight>
                <a:hlinkClick action="ppaction://hlinksldjump" r:id="rId26"/>
              </a:rPr>
              <a:t>Shenandoah </a:t>
            </a:r>
            <a:r>
              <a:rPr lang="en" sz="1000">
                <a:solidFill>
                  <a:srgbClr val="000000"/>
                </a:solidFill>
                <a:highlight>
                  <a:srgbClr val="FFE599"/>
                </a:highlight>
              </a:rPr>
              <a:t>(Lucy or R)</a:t>
            </a:r>
            <a:endParaRPr sz="1000">
              <a:solidFill>
                <a:srgbClr val="000000"/>
              </a:solidFill>
              <a:highlight>
                <a:srgbClr val="FFE599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highlight>
                <a:srgbClr val="FFE599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ADAM</a:t>
            </a:r>
            <a:endParaRPr sz="1000">
              <a:solidFill>
                <a:srgbClr val="000000"/>
              </a:solidFill>
              <a:highlight>
                <a:srgbClr val="FFE599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000000"/>
                </a:solidFill>
                <a:highlight>
                  <a:srgbClr val="FFE599"/>
                </a:highlight>
                <a:hlinkClick action="ppaction://hlinksldjump" r:id="rId27"/>
              </a:rPr>
              <a:t>Sweet Home Alabama</a:t>
            </a:r>
            <a:r>
              <a:rPr lang="en" sz="1000">
                <a:solidFill>
                  <a:srgbClr val="000000"/>
                </a:solidFill>
                <a:highlight>
                  <a:srgbClr val="FFE599"/>
                </a:highlight>
              </a:rPr>
              <a:t> (Tim or A)</a:t>
            </a:r>
            <a:endParaRPr sz="1000">
              <a:solidFill>
                <a:srgbClr val="000000"/>
              </a:solidFill>
              <a:highlight>
                <a:srgbClr val="FFE599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000000"/>
                </a:solidFill>
                <a:hlinkClick action="ppaction://hlinksldjump" r:id="rId28"/>
              </a:rPr>
              <a:t>Sweet Caroline</a:t>
            </a:r>
            <a:r>
              <a:rPr lang="en" sz="1000">
                <a:solidFill>
                  <a:srgbClr val="000000"/>
                </a:solidFill>
              </a:rPr>
              <a:t> A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000000"/>
                </a:solidFill>
                <a:hlinkClick action="ppaction://hlinksldjump" r:id="rId29"/>
              </a:rPr>
              <a:t>Take Me Home Country Roads</a:t>
            </a:r>
            <a:r>
              <a:rPr lang="en" sz="1000">
                <a:solidFill>
                  <a:srgbClr val="000000"/>
                </a:solidFill>
              </a:rPr>
              <a:t> A 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highlight>
                <a:srgbClr val="FFE599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highlight>
                <a:srgbClr val="FFE599"/>
              </a:highligh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00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Shake It Off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575" name="Google Shape;575;p100"/>
          <p:cNvSpPr txBox="1"/>
          <p:nvPr>
            <p:ph idx="2" type="body"/>
          </p:nvPr>
        </p:nvSpPr>
        <p:spPr>
          <a:xfrm>
            <a:off x="311700" y="6370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lang="en" sz="2000"/>
              <a:t>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Shake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/>
              <a:t>it off, shake it off, I-I-I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     		        			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shake</a:t>
            </a:r>
            <a:r>
              <a:rPr b="1" lang="en" sz="2000"/>
              <a:t> it off, shake it off, I-I-I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/>
              <a:t>     		        			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shake</a:t>
            </a:r>
            <a:r>
              <a:rPr b="1" lang="en" sz="2000"/>
              <a:t> it off, shake it off, I-I-I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Shake it off, shake it off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 </a:t>
            </a:r>
            <a:r>
              <a:rPr b="1" lang="en" sz="2000"/>
              <a:t> 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76" name="Google Shape;576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8425" y="281492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5439" y="900725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46675" y="2811885"/>
            <a:ext cx="972575" cy="1725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1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27750" y="3990138"/>
            <a:ext cx="831300" cy="83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241" name="Shape 3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2" name="Google Shape;3242;p370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Let it Be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243" name="Google Shape;3243;p370"/>
          <p:cNvSpPr txBox="1"/>
          <p:nvPr>
            <p:ph idx="2" type="body"/>
          </p:nvPr>
        </p:nvSpPr>
        <p:spPr>
          <a:xfrm>
            <a:off x="222575" y="900725"/>
            <a:ext cx="7389300" cy="40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r>
              <a:rPr b="1" lang="en" sz="2000"/>
              <a:t>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lang="en" sz="2000"/>
              <a:t>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Let it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be,</a:t>
            </a:r>
            <a:r>
              <a:rPr b="1" lang="en" sz="2000">
                <a:solidFill>
                  <a:srgbClr val="000000"/>
                </a:solidFill>
              </a:rPr>
              <a:t> let it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be,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 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F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</a:t>
            </a:r>
            <a:r>
              <a:rPr b="1" lang="en" sz="2000"/>
              <a:t>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br>
              <a:rPr b="1" lang="en" sz="2000"/>
            </a:br>
            <a:r>
              <a:rPr b="1" lang="en" sz="2000">
                <a:solidFill>
                  <a:srgbClr val="000000"/>
                </a:solidFill>
              </a:rPr>
              <a:t>let it </a:t>
            </a:r>
            <a:r>
              <a:rPr b="1" lang="en" sz="2000">
                <a:highlight>
                  <a:srgbClr val="00FF00"/>
                </a:highlight>
              </a:rPr>
              <a:t>be,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r>
              <a:rPr b="1" lang="en" sz="2000"/>
              <a:t>let it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be.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/>
              <a:t>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	                        </a:t>
            </a:r>
            <a:r>
              <a:rPr b="1" lang="en" sz="2000">
                <a:solidFill>
                  <a:srgbClr val="9900FF"/>
                </a:solidFill>
              </a:rPr>
              <a:t>  G</a:t>
            </a:r>
            <a:r>
              <a:rPr b="1" lang="en" sz="2000"/>
              <a:t>    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whisper</a:t>
            </a:r>
            <a:r>
              <a:rPr b="1" lang="en" sz="2000"/>
              <a:t> words of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wisdom,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endParaRPr b="1"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     </a:t>
            </a:r>
            <a:r>
              <a:rPr b="1" lang="en" sz="2000">
                <a:solidFill>
                  <a:srgbClr val="00FF00"/>
                </a:solidFill>
              </a:rPr>
              <a:t> F       </a:t>
            </a:r>
            <a:r>
              <a:rPr b="1" lang="en" sz="2000">
                <a:solidFill>
                  <a:srgbClr val="FF0000"/>
                </a:solidFill>
              </a:rPr>
              <a:t> C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Let it </a:t>
            </a:r>
            <a:r>
              <a:rPr b="1" lang="en" sz="2000">
                <a:highlight>
                  <a:srgbClr val="00FF00"/>
                </a:highlight>
              </a:rPr>
              <a:t>be.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244" name="Google Shape;3244;p3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825" y="705950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5" name="Google Shape;3245;p3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790" y="3068898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6" name="Google Shape;3246;p3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6164" y="3048375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7" name="Google Shape;3247;p3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21125" y="725386"/>
            <a:ext cx="972575" cy="1725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251" name="Shape 3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2" name="Google Shape;3252;p371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Let it Be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253" name="Google Shape;3253;p371"/>
          <p:cNvSpPr txBox="1"/>
          <p:nvPr>
            <p:ph idx="2" type="body"/>
          </p:nvPr>
        </p:nvSpPr>
        <p:spPr>
          <a:xfrm>
            <a:off x="222575" y="900725"/>
            <a:ext cx="7389300" cy="40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And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when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the broken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hearted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people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</a:t>
            </a: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Am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F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			</a:t>
            </a:r>
            <a:br>
              <a:rPr b="1" lang="en" sz="2000"/>
            </a:b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living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in the </a:t>
            </a:r>
            <a:r>
              <a:rPr b="1" lang="en" sz="2000">
                <a:highlight>
                  <a:srgbClr val="00FF00"/>
                </a:highlight>
              </a:rPr>
              <a:t>world</a:t>
            </a:r>
            <a:r>
              <a:rPr b="1" lang="en" sz="2000">
                <a:solidFill>
                  <a:srgbClr val="000000"/>
                </a:solidFill>
              </a:rPr>
              <a:t> agree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</a:t>
            </a:r>
            <a:r>
              <a:rPr b="1" lang="en"/>
              <a:t> </a:t>
            </a:r>
            <a:r>
              <a:rPr b="1" lang="en" sz="2000">
                <a:solidFill>
                  <a:srgbClr val="FF0000"/>
                </a:solidFill>
              </a:rPr>
              <a:t>C	</a:t>
            </a:r>
            <a:r>
              <a:rPr b="1" lang="en" sz="2000"/>
              <a:t>	               </a:t>
            </a:r>
            <a:r>
              <a:rPr b="1" lang="en" sz="2000">
                <a:solidFill>
                  <a:srgbClr val="9900FF"/>
                </a:solidFill>
              </a:rPr>
              <a:t>        G</a:t>
            </a:r>
            <a:r>
              <a:rPr b="1" lang="en" sz="2000"/>
              <a:t>    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there</a:t>
            </a:r>
            <a:r>
              <a:rPr b="1" lang="en" sz="2000"/>
              <a:t> will be an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answer,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endParaRPr b="1"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     </a:t>
            </a:r>
            <a:r>
              <a:rPr b="1" lang="en" sz="2000">
                <a:solidFill>
                  <a:srgbClr val="00FF00"/>
                </a:solidFill>
              </a:rPr>
              <a:t> F       </a:t>
            </a:r>
            <a:r>
              <a:rPr b="1" lang="en" sz="2000">
                <a:solidFill>
                  <a:srgbClr val="FF0000"/>
                </a:solidFill>
              </a:rPr>
              <a:t> C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Let it </a:t>
            </a:r>
            <a:r>
              <a:rPr b="1" lang="en" sz="2000">
                <a:highlight>
                  <a:srgbClr val="00FF00"/>
                </a:highlight>
              </a:rPr>
              <a:t>be.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254" name="Google Shape;3254;p3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825" y="705950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5" name="Google Shape;3255;p3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790" y="3068898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6" name="Google Shape;3256;p3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6164" y="3048375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7" name="Google Shape;3257;p3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21125" y="725386"/>
            <a:ext cx="972575" cy="1725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261" name="Shape 3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2" name="Google Shape;3262;p372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Let it Be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263" name="Google Shape;3263;p372"/>
          <p:cNvSpPr txBox="1"/>
          <p:nvPr>
            <p:ph idx="2" type="body"/>
          </p:nvPr>
        </p:nvSpPr>
        <p:spPr>
          <a:xfrm>
            <a:off x="222575" y="900725"/>
            <a:ext cx="7389300" cy="40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For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though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they may be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parted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         </a:t>
            </a: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Am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F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			</a:t>
            </a:r>
            <a:br>
              <a:rPr b="1" lang="en" sz="2000"/>
            </a:br>
            <a:r>
              <a:rPr b="1" lang="en" sz="2000"/>
              <a:t>There is </a:t>
            </a: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still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a chance that </a:t>
            </a:r>
            <a:r>
              <a:rPr b="1" lang="en" sz="2000">
                <a:highlight>
                  <a:srgbClr val="00FF00"/>
                </a:highlight>
              </a:rPr>
              <a:t>they</a:t>
            </a:r>
            <a:r>
              <a:rPr b="1" lang="en" sz="2000">
                <a:solidFill>
                  <a:srgbClr val="000000"/>
                </a:solidFill>
              </a:rPr>
              <a:t> will see</a:t>
            </a:r>
            <a:endParaRPr b="1"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</a:t>
            </a:r>
            <a:r>
              <a:rPr b="1" lang="en"/>
              <a:t> </a:t>
            </a:r>
            <a:r>
              <a:rPr b="1" lang="en" sz="2000">
                <a:solidFill>
                  <a:srgbClr val="FF0000"/>
                </a:solidFill>
              </a:rPr>
              <a:t>C	</a:t>
            </a:r>
            <a:r>
              <a:rPr b="1" lang="en" sz="2000"/>
              <a:t>	               </a:t>
            </a:r>
            <a:r>
              <a:rPr b="1" lang="en" sz="2000">
                <a:solidFill>
                  <a:srgbClr val="9900FF"/>
                </a:solidFill>
              </a:rPr>
              <a:t>        G</a:t>
            </a:r>
            <a:r>
              <a:rPr b="1" lang="en" sz="2000"/>
              <a:t>    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there</a:t>
            </a:r>
            <a:r>
              <a:rPr b="1" lang="en" sz="2000"/>
              <a:t> will be an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answer,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endParaRPr b="1"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     </a:t>
            </a:r>
            <a:r>
              <a:rPr b="1" lang="en" sz="2000">
                <a:solidFill>
                  <a:srgbClr val="00FF00"/>
                </a:solidFill>
              </a:rPr>
              <a:t> F       </a:t>
            </a:r>
            <a:r>
              <a:rPr b="1" lang="en" sz="2000">
                <a:solidFill>
                  <a:srgbClr val="FF0000"/>
                </a:solidFill>
              </a:rPr>
              <a:t> C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Let it </a:t>
            </a:r>
            <a:r>
              <a:rPr b="1" lang="en" sz="2000">
                <a:highlight>
                  <a:srgbClr val="00FF00"/>
                </a:highlight>
              </a:rPr>
              <a:t>be.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264" name="Google Shape;3264;p3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825" y="705950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5" name="Google Shape;3265;p3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790" y="3068898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6" name="Google Shape;3266;p3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6164" y="3048375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7" name="Google Shape;3267;p37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21125" y="725386"/>
            <a:ext cx="972575" cy="1725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271" name="Shape 3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2" name="Google Shape;3272;p373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Let it Be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273" name="Google Shape;3273;p373"/>
          <p:cNvSpPr txBox="1"/>
          <p:nvPr>
            <p:ph idx="2" type="body"/>
          </p:nvPr>
        </p:nvSpPr>
        <p:spPr>
          <a:xfrm>
            <a:off x="222575" y="900725"/>
            <a:ext cx="7389300" cy="40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r>
              <a:rPr b="1" lang="en" sz="2000"/>
              <a:t>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lang="en" sz="2000"/>
              <a:t>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Let it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be,</a:t>
            </a:r>
            <a:r>
              <a:rPr b="1" lang="en" sz="2000">
                <a:solidFill>
                  <a:srgbClr val="000000"/>
                </a:solidFill>
              </a:rPr>
              <a:t> let it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be,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 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F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</a:t>
            </a:r>
            <a:r>
              <a:rPr b="1" lang="en" sz="2000"/>
              <a:t>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br>
              <a:rPr b="1" lang="en" sz="2000"/>
            </a:br>
            <a:r>
              <a:rPr b="1" lang="en" sz="2000">
                <a:solidFill>
                  <a:srgbClr val="000000"/>
                </a:solidFill>
              </a:rPr>
              <a:t>let it </a:t>
            </a:r>
            <a:r>
              <a:rPr b="1" lang="en" sz="2000">
                <a:highlight>
                  <a:srgbClr val="00FF00"/>
                </a:highlight>
              </a:rPr>
              <a:t>be,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r>
              <a:rPr b="1" lang="en" sz="2000"/>
              <a:t>let it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be.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/>
              <a:t>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	                        </a:t>
            </a:r>
            <a:r>
              <a:rPr b="1" lang="en" sz="2000">
                <a:solidFill>
                  <a:srgbClr val="9900FF"/>
                </a:solidFill>
              </a:rPr>
              <a:t>  G</a:t>
            </a:r>
            <a:r>
              <a:rPr b="1" lang="en" sz="2000"/>
              <a:t>    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whisper</a:t>
            </a:r>
            <a:r>
              <a:rPr b="1" lang="en" sz="2000"/>
              <a:t> words of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wisdom,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endParaRPr b="1"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     </a:t>
            </a:r>
            <a:r>
              <a:rPr b="1" lang="en" sz="2000">
                <a:solidFill>
                  <a:srgbClr val="00FF00"/>
                </a:solidFill>
              </a:rPr>
              <a:t> F       </a:t>
            </a:r>
            <a:r>
              <a:rPr b="1" lang="en" sz="2000">
                <a:solidFill>
                  <a:srgbClr val="FF0000"/>
                </a:solidFill>
              </a:rPr>
              <a:t> C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Let it </a:t>
            </a:r>
            <a:r>
              <a:rPr b="1" lang="en" sz="2000">
                <a:highlight>
                  <a:srgbClr val="00FF00"/>
                </a:highlight>
              </a:rPr>
              <a:t>be.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274" name="Google Shape;3274;p3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825" y="705950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5" name="Google Shape;3275;p3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790" y="3068898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6" name="Google Shape;3276;p3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6164" y="3048375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7" name="Google Shape;3277;p3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21125" y="725386"/>
            <a:ext cx="972575" cy="1725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281" name="Shape 3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2" name="Google Shape;3282;p374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Let it Be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283" name="Google Shape;3283;p374"/>
          <p:cNvSpPr txBox="1"/>
          <p:nvPr>
            <p:ph idx="2" type="body"/>
          </p:nvPr>
        </p:nvSpPr>
        <p:spPr>
          <a:xfrm>
            <a:off x="222575" y="900725"/>
            <a:ext cx="7389300" cy="40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And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when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the night is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cloudy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         </a:t>
            </a: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Am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F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			</a:t>
            </a:r>
            <a:br>
              <a:rPr b="1" lang="en" sz="2000"/>
            </a:br>
            <a:r>
              <a:rPr b="1" lang="en" sz="2000"/>
              <a:t>There is </a:t>
            </a: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still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a light that </a:t>
            </a:r>
            <a:r>
              <a:rPr b="1" lang="en" sz="2000">
                <a:highlight>
                  <a:srgbClr val="00FF00"/>
                </a:highlight>
              </a:rPr>
              <a:t>shines</a:t>
            </a:r>
            <a:r>
              <a:rPr b="1" lang="en" sz="2000">
                <a:solidFill>
                  <a:srgbClr val="000000"/>
                </a:solidFill>
              </a:rPr>
              <a:t> on me.</a:t>
            </a:r>
            <a:endParaRPr b="1"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</a:t>
            </a:r>
            <a:r>
              <a:rPr b="1" lang="en"/>
              <a:t> </a:t>
            </a:r>
            <a:r>
              <a:rPr b="1" lang="en" sz="2000">
                <a:solidFill>
                  <a:srgbClr val="FF0000"/>
                </a:solidFill>
              </a:rPr>
              <a:t>C	</a:t>
            </a:r>
            <a:r>
              <a:rPr b="1" lang="en" sz="2000"/>
              <a:t>	               </a:t>
            </a:r>
            <a:r>
              <a:rPr b="1" lang="en" sz="2000">
                <a:solidFill>
                  <a:srgbClr val="9900FF"/>
                </a:solidFill>
              </a:rPr>
              <a:t>        G</a:t>
            </a:r>
            <a:r>
              <a:rPr b="1" lang="en" sz="2000"/>
              <a:t>    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Shine</a:t>
            </a:r>
            <a:r>
              <a:rPr b="1" lang="en" sz="2000"/>
              <a:t> until to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morrow.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endParaRPr b="1"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     </a:t>
            </a:r>
            <a:r>
              <a:rPr b="1" lang="en" sz="2000">
                <a:solidFill>
                  <a:srgbClr val="00FF00"/>
                </a:solidFill>
              </a:rPr>
              <a:t> F       </a:t>
            </a:r>
            <a:r>
              <a:rPr b="1" lang="en" sz="2000">
                <a:solidFill>
                  <a:srgbClr val="FF0000"/>
                </a:solidFill>
              </a:rPr>
              <a:t> C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Let it </a:t>
            </a:r>
            <a:r>
              <a:rPr b="1" lang="en" sz="2000">
                <a:highlight>
                  <a:srgbClr val="00FF00"/>
                </a:highlight>
              </a:rPr>
              <a:t>be.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284" name="Google Shape;3284;p3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825" y="705950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5" name="Google Shape;3285;p3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790" y="3068898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6" name="Google Shape;3286;p3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6164" y="3048375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7" name="Google Shape;3287;p3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21125" y="725386"/>
            <a:ext cx="972575" cy="1725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291" name="Shape 3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2" name="Google Shape;3292;p375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Let it Be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293" name="Google Shape;3293;p375"/>
          <p:cNvSpPr txBox="1"/>
          <p:nvPr>
            <p:ph idx="2" type="body"/>
          </p:nvPr>
        </p:nvSpPr>
        <p:spPr>
          <a:xfrm>
            <a:off x="222575" y="900725"/>
            <a:ext cx="7389300" cy="40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/>
              <a:t>    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I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wake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up to the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sound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of music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lang="en" sz="2000"/>
              <a:t>    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/>
              <a:t>                                         			</a:t>
            </a:r>
            <a:br>
              <a:rPr b="1" lang="en" sz="2000"/>
            </a:b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Mother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Mary </a:t>
            </a:r>
            <a:r>
              <a:rPr b="1" lang="en" sz="2000">
                <a:highlight>
                  <a:srgbClr val="00FF00"/>
                </a:highlight>
              </a:rPr>
              <a:t>comes</a:t>
            </a:r>
            <a:r>
              <a:rPr b="1" lang="en" sz="2000"/>
              <a:t> to me.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endParaRPr b="1"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/>
              <a:t>       </a:t>
            </a:r>
            <a:r>
              <a:rPr b="1" lang="en" sz="2000">
                <a:solidFill>
                  <a:srgbClr val="FF0000"/>
                </a:solidFill>
              </a:rPr>
              <a:t>C	</a:t>
            </a:r>
            <a:r>
              <a:rPr b="1" lang="en" sz="2000"/>
              <a:t>	                 </a:t>
            </a:r>
            <a:r>
              <a:rPr b="1" lang="en" sz="2000">
                <a:solidFill>
                  <a:srgbClr val="9900FF"/>
                </a:solidFill>
              </a:rPr>
              <a:t>  G</a:t>
            </a:r>
            <a:r>
              <a:rPr b="1" lang="en" sz="2000"/>
              <a:t>    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speaking</a:t>
            </a:r>
            <a:r>
              <a:rPr b="1" lang="en" sz="2000"/>
              <a:t> words of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wisdom,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     </a:t>
            </a:r>
            <a:r>
              <a:rPr b="1" lang="en" sz="2000">
                <a:solidFill>
                  <a:srgbClr val="00FF00"/>
                </a:solidFill>
              </a:rPr>
              <a:t> F       </a:t>
            </a:r>
            <a:r>
              <a:rPr b="1" lang="en" sz="2000">
                <a:solidFill>
                  <a:srgbClr val="FF0000"/>
                </a:solidFill>
              </a:rPr>
              <a:t> C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Let it </a:t>
            </a:r>
            <a:r>
              <a:rPr b="1" lang="en" sz="2000">
                <a:highlight>
                  <a:srgbClr val="00FF00"/>
                </a:highlight>
              </a:rPr>
              <a:t>be.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294" name="Google Shape;3294;p3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825" y="705950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5" name="Google Shape;3295;p3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790" y="3068898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6" name="Google Shape;3296;p3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6164" y="3048375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7" name="Google Shape;3297;p3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21125" y="725386"/>
            <a:ext cx="972575" cy="1725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301" name="Shape 3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2" name="Google Shape;3302;p376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Let it Be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303" name="Google Shape;3303;p376"/>
          <p:cNvSpPr txBox="1"/>
          <p:nvPr>
            <p:ph idx="2" type="body"/>
          </p:nvPr>
        </p:nvSpPr>
        <p:spPr>
          <a:xfrm>
            <a:off x="222575" y="900725"/>
            <a:ext cx="7389300" cy="40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r>
              <a:rPr b="1" lang="en" sz="2000"/>
              <a:t>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lang="en" sz="2000"/>
              <a:t>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Let it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be,</a:t>
            </a:r>
            <a:r>
              <a:rPr b="1" lang="en" sz="2000">
                <a:solidFill>
                  <a:srgbClr val="000000"/>
                </a:solidFill>
              </a:rPr>
              <a:t> let it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be,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 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F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</a:t>
            </a:r>
            <a:r>
              <a:rPr b="1" lang="en" sz="2000"/>
              <a:t>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br>
              <a:rPr b="1" lang="en" sz="2000"/>
            </a:br>
            <a:r>
              <a:rPr b="1" lang="en" sz="2000">
                <a:solidFill>
                  <a:srgbClr val="000000"/>
                </a:solidFill>
              </a:rPr>
              <a:t>let it </a:t>
            </a:r>
            <a:r>
              <a:rPr b="1" lang="en" sz="2000">
                <a:highlight>
                  <a:srgbClr val="00FF00"/>
                </a:highlight>
              </a:rPr>
              <a:t>be,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r>
              <a:rPr b="1" lang="en" sz="2000"/>
              <a:t>let it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be.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/>
              <a:t>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	                        </a:t>
            </a:r>
            <a:r>
              <a:rPr b="1" lang="en" sz="2000">
                <a:solidFill>
                  <a:srgbClr val="9900FF"/>
                </a:solidFill>
              </a:rPr>
              <a:t>  G</a:t>
            </a:r>
            <a:r>
              <a:rPr b="1" lang="en" sz="2000"/>
              <a:t>    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whisper</a:t>
            </a:r>
            <a:r>
              <a:rPr b="1" lang="en" sz="2000"/>
              <a:t> words of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wisdom,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endParaRPr b="1"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     </a:t>
            </a:r>
            <a:r>
              <a:rPr b="1" lang="en" sz="2000">
                <a:solidFill>
                  <a:srgbClr val="00FF00"/>
                </a:solidFill>
              </a:rPr>
              <a:t> F       </a:t>
            </a:r>
            <a:r>
              <a:rPr b="1" lang="en" sz="2000">
                <a:solidFill>
                  <a:srgbClr val="FF0000"/>
                </a:solidFill>
              </a:rPr>
              <a:t> C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Let it </a:t>
            </a:r>
            <a:r>
              <a:rPr b="1" lang="en" sz="2000">
                <a:highlight>
                  <a:srgbClr val="00FF00"/>
                </a:highlight>
              </a:rPr>
              <a:t>be.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304" name="Google Shape;3304;p3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825" y="705950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5" name="Google Shape;3305;p3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790" y="3068898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6" name="Google Shape;3306;p3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6164" y="3048375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7" name="Google Shape;3307;p3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21125" y="725386"/>
            <a:ext cx="972575" cy="1725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31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p377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Let it Be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313" name="Google Shape;3313;p377"/>
          <p:cNvSpPr txBox="1"/>
          <p:nvPr>
            <p:ph idx="2" type="body"/>
          </p:nvPr>
        </p:nvSpPr>
        <p:spPr>
          <a:xfrm>
            <a:off x="222575" y="900725"/>
            <a:ext cx="7389300" cy="40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r>
              <a:rPr b="1" lang="en" sz="2000"/>
              <a:t>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lang="en" sz="2000"/>
              <a:t>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Let it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be,</a:t>
            </a:r>
            <a:r>
              <a:rPr b="1" lang="en" sz="2000">
                <a:solidFill>
                  <a:srgbClr val="000000"/>
                </a:solidFill>
              </a:rPr>
              <a:t> let it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be,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 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F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</a:t>
            </a:r>
            <a:r>
              <a:rPr b="1" lang="en" sz="2000"/>
              <a:t>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br>
              <a:rPr b="1" lang="en" sz="2000"/>
            </a:br>
            <a:r>
              <a:rPr b="1" lang="en" sz="2000">
                <a:solidFill>
                  <a:srgbClr val="000000"/>
                </a:solidFill>
              </a:rPr>
              <a:t>let it </a:t>
            </a:r>
            <a:r>
              <a:rPr b="1" lang="en" sz="2000">
                <a:highlight>
                  <a:srgbClr val="00FF00"/>
                </a:highlight>
              </a:rPr>
              <a:t>be,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r>
              <a:rPr b="1" lang="en" sz="2000"/>
              <a:t>let it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be.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/>
              <a:t>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	                        </a:t>
            </a:r>
            <a:r>
              <a:rPr b="1" lang="en" sz="2000">
                <a:solidFill>
                  <a:srgbClr val="9900FF"/>
                </a:solidFill>
              </a:rPr>
              <a:t>  G</a:t>
            </a:r>
            <a:r>
              <a:rPr b="1" lang="en" sz="2000"/>
              <a:t>    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whisper</a:t>
            </a:r>
            <a:r>
              <a:rPr b="1" lang="en" sz="2000"/>
              <a:t> words of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wisdom,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endParaRPr b="1"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     </a:t>
            </a:r>
            <a:r>
              <a:rPr b="1" lang="en" sz="2000">
                <a:solidFill>
                  <a:srgbClr val="00FF00"/>
                </a:solidFill>
              </a:rPr>
              <a:t> F       </a:t>
            </a:r>
            <a:r>
              <a:rPr b="1" lang="en" sz="2000">
                <a:solidFill>
                  <a:srgbClr val="FF0000"/>
                </a:solidFill>
              </a:rPr>
              <a:t> C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Let it </a:t>
            </a:r>
            <a:r>
              <a:rPr b="1" lang="en" sz="2000">
                <a:highlight>
                  <a:srgbClr val="00FF00"/>
                </a:highlight>
              </a:rPr>
              <a:t>be.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314" name="Google Shape;3314;p3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825" y="705950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5" name="Google Shape;3315;p3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790" y="3068898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6" name="Google Shape;3316;p3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6164" y="3048375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7" name="Google Shape;3317;p3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21125" y="725386"/>
            <a:ext cx="972575" cy="1725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8" name="Google Shape;3318;p37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40650" y="4158325"/>
            <a:ext cx="831300" cy="8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9" name="Google Shape;3319;p37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4725" y="125400"/>
            <a:ext cx="559115" cy="5293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0" name="Google Shape;3320;p377"/>
          <p:cNvSpPr txBox="1"/>
          <p:nvPr/>
        </p:nvSpPr>
        <p:spPr>
          <a:xfrm>
            <a:off x="88125" y="594450"/>
            <a:ext cx="6723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hlinkClick/>
              </a:rPr>
              <a:t>Home</a:t>
            </a:r>
            <a:endParaRPr/>
          </a:p>
        </p:txBody>
      </p:sp>
    </p:spTree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3324" name="Shape 3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5" name="Google Shape;3325;p378"/>
          <p:cNvSpPr txBox="1"/>
          <p:nvPr>
            <p:ph type="title"/>
          </p:nvPr>
        </p:nvSpPr>
        <p:spPr>
          <a:xfrm>
            <a:off x="311700" y="840500"/>
            <a:ext cx="8520600" cy="15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 u="sng">
                <a:solidFill>
                  <a:srgbClr val="000000"/>
                </a:solidFill>
                <a:highlight>
                  <a:srgbClr val="FFFFFF"/>
                </a:highlight>
              </a:rPr>
              <a:t>You Belong with Me</a:t>
            </a:r>
            <a:endParaRPr b="1" sz="7200" u="sng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4953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Char char="-"/>
            </a:pPr>
            <a:r>
              <a:rPr lang="en">
                <a:solidFill>
                  <a:srgbClr val="000000"/>
                </a:solidFill>
              </a:rPr>
              <a:t>Taylor Swift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326" name="Google Shape;3326;p3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0448" y="2300165"/>
            <a:ext cx="1285324" cy="2368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7" name="Google Shape;3327;p3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3238" y="2348000"/>
            <a:ext cx="1231696" cy="227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8" name="Google Shape;3328;p3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2400" y="2348000"/>
            <a:ext cx="1285325" cy="227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9" name="Google Shape;3329;p3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40450" y="2300174"/>
            <a:ext cx="1369576" cy="2368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3333" name="Shape 3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4" name="Google Shape;3334;p379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You Belong with Me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335" name="Google Shape;3335;p379"/>
          <p:cNvSpPr txBox="1"/>
          <p:nvPr>
            <p:ph idx="2" type="body"/>
          </p:nvPr>
        </p:nvSpPr>
        <p:spPr>
          <a:xfrm>
            <a:off x="256750" y="793875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>
                <a:solidFill>
                  <a:srgbClr val="9900FF"/>
                </a:solidFill>
              </a:rPr>
              <a:t>G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</a:t>
            </a:r>
            <a:r>
              <a:rPr b="1" i="0" lang="en" sz="2000" u="none" cap="none" strike="noStrike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D</a:t>
            </a:r>
            <a:endParaRPr b="1" sz="2000">
              <a:solidFill>
                <a:srgbClr val="FF99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You’re </a:t>
            </a:r>
            <a:r>
              <a:rPr b="1" lang="en" sz="2000">
                <a:solidFill>
                  <a:srgbClr val="000000"/>
                </a:solidFill>
              </a:rPr>
              <a:t>on the phone with your girlfriend, she’s </a:t>
            </a:r>
            <a:r>
              <a:rPr b="1" lang="en" sz="2000">
                <a:solidFill>
                  <a:srgbClr val="FFFFFF"/>
                </a:solidFill>
                <a:highlight>
                  <a:srgbClr val="FF9900"/>
                </a:highlight>
              </a:rPr>
              <a:t>upset</a:t>
            </a:r>
            <a:endParaRPr b="1" sz="2000">
              <a:solidFill>
                <a:srgbClr val="FFFFFF"/>
              </a:solidFill>
              <a:highlight>
                <a:srgbClr val="FF99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</a:t>
            </a:r>
            <a:r>
              <a:rPr b="1" lang="en" sz="2000">
                <a:solidFill>
                  <a:srgbClr val="0000FF"/>
                </a:solidFill>
              </a:rPr>
              <a:t>                             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          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         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endParaRPr b="1" sz="2000">
              <a:solidFill>
                <a:srgbClr val="00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She’s going off about something that you </a:t>
            </a: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said</a:t>
            </a:r>
            <a:endParaRPr b="1" sz="2000">
              <a:solidFill>
                <a:srgbClr val="FFFFFF"/>
              </a:solidFill>
              <a:highlight>
                <a:srgbClr val="00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    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 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	</a:t>
            </a:r>
            <a:br>
              <a:rPr b="1" lang="en" sz="2000"/>
            </a:br>
            <a:r>
              <a:rPr b="1" lang="en" sz="2000">
                <a:solidFill>
                  <a:srgbClr val="000000"/>
                </a:solidFill>
              </a:rPr>
              <a:t>Cause she doesn’t get your humor like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I do</a:t>
            </a:r>
            <a:endParaRPr b="1" sz="200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336" name="Google Shape;3336;p3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6953" y="116353"/>
            <a:ext cx="937996" cy="172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7" name="Google Shape;3337;p3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4950" y="1172641"/>
            <a:ext cx="895550" cy="1652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8" name="Google Shape;3338;p3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2900" y="1983425"/>
            <a:ext cx="895550" cy="1583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9" name="Google Shape;3339;p3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32821" y="3097125"/>
            <a:ext cx="999480" cy="172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101"/>
          <p:cNvSpPr txBox="1"/>
          <p:nvPr>
            <p:ph type="title"/>
          </p:nvPr>
        </p:nvSpPr>
        <p:spPr>
          <a:xfrm>
            <a:off x="311700" y="841125"/>
            <a:ext cx="8520600" cy="15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 u="sng">
                <a:solidFill>
                  <a:srgbClr val="000000"/>
                </a:solidFill>
                <a:highlight>
                  <a:srgbClr val="FFFFFF"/>
                </a:highlight>
              </a:rPr>
              <a:t>Hey Soul Sister</a:t>
            </a:r>
            <a:endParaRPr b="1" sz="7200" u="sng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4953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Char char="-"/>
            </a:pPr>
            <a:r>
              <a:rPr lang="en">
                <a:solidFill>
                  <a:srgbClr val="000000"/>
                </a:solidFill>
              </a:rPr>
              <a:t>Train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585" name="Google Shape;585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226" y="2690375"/>
            <a:ext cx="1302950" cy="230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3560" y="2689455"/>
            <a:ext cx="1302950" cy="2305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15731" y="2608650"/>
            <a:ext cx="1352224" cy="238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10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6699" y="2686262"/>
            <a:ext cx="1302951" cy="2312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3343" name="Shape 3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4" name="Google Shape;3344;p380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You Belong with Me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345" name="Google Shape;3345;p380"/>
          <p:cNvSpPr txBox="1"/>
          <p:nvPr>
            <p:ph idx="2" type="body"/>
          </p:nvPr>
        </p:nvSpPr>
        <p:spPr>
          <a:xfrm>
            <a:off x="256750" y="793875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     									  </a:t>
            </a:r>
            <a:r>
              <a:rPr b="1" lang="en" sz="2000">
                <a:solidFill>
                  <a:srgbClr val="FF9900"/>
                </a:solidFill>
              </a:rPr>
              <a:t>D</a:t>
            </a:r>
            <a:endParaRPr b="1" sz="20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I’m</a:t>
            </a:r>
            <a:r>
              <a:rPr b="1" lang="en" sz="2000"/>
              <a:t> in the room it’s a typical Tuesday</a:t>
            </a:r>
            <a:r>
              <a:rPr b="1" lang="en" sz="2000">
                <a:solidFill>
                  <a:srgbClr val="FFFFFF"/>
                </a:solidFill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FF9900"/>
                </a:highlight>
              </a:rPr>
              <a:t>night</a:t>
            </a:r>
            <a:endParaRPr b="1" sz="2000">
              <a:solidFill>
                <a:srgbClr val="FFFFFF"/>
              </a:solidFill>
              <a:highlight>
                <a:srgbClr val="FF99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</a:t>
            </a:r>
            <a:r>
              <a:rPr b="1" lang="en" sz="2000">
                <a:solidFill>
                  <a:srgbClr val="0000FF"/>
                </a:solidFill>
              </a:rPr>
              <a:t>  												    Am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I’m listening to the kind of music she doesn’t </a:t>
            </a: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like</a:t>
            </a:r>
            <a:endParaRPr b="1" sz="2000">
              <a:solidFill>
                <a:srgbClr val="FFFFFF"/>
              </a:solidFill>
              <a:highlight>
                <a:srgbClr val="00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	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        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			</a:t>
            </a:r>
            <a:br>
              <a:rPr b="1" lang="en" sz="2000"/>
            </a:br>
            <a:r>
              <a:rPr b="1" lang="en" sz="2000"/>
              <a:t>And she’ll never know your story like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I do</a:t>
            </a:r>
            <a:endParaRPr b="1" sz="200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br>
              <a:rPr b="1" lang="en" sz="2000">
                <a:solidFill>
                  <a:srgbClr val="FFFFFF"/>
                </a:solidFill>
              </a:rPr>
            </a:b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346" name="Google Shape;3346;p3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0449" y="246529"/>
            <a:ext cx="861251" cy="1587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7" name="Google Shape;3347;p3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5802" y="793875"/>
            <a:ext cx="967725" cy="1785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8" name="Google Shape;3348;p3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84800" y="2425544"/>
            <a:ext cx="861250" cy="1522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9" name="Google Shape;3349;p3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60920" y="2835100"/>
            <a:ext cx="1032605" cy="1785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3353" name="Shape 3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4" name="Google Shape;3354;p381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You Belong with Me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355" name="Google Shape;3355;p381"/>
          <p:cNvSpPr txBox="1"/>
          <p:nvPr>
            <p:ph idx="2" type="body"/>
          </p:nvPr>
        </p:nvSpPr>
        <p:spPr>
          <a:xfrm>
            <a:off x="234325" y="74905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Am          					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But</a:t>
            </a:r>
            <a:r>
              <a:rPr b="1" lang="en" sz="2000">
                <a:solidFill>
                  <a:srgbClr val="000000"/>
                </a:solidFill>
              </a:rPr>
              <a:t> she wear short skirts,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I</a:t>
            </a:r>
            <a:r>
              <a:rPr b="1" lang="en" sz="2000">
                <a:solidFill>
                  <a:srgbClr val="000000"/>
                </a:solidFill>
              </a:rPr>
              <a:t> wear t shirts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          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FF00"/>
                </a:solidFill>
              </a:rPr>
              <a:t>      </a:t>
            </a:r>
            <a:r>
              <a:rPr b="1" lang="en" sz="2000">
                <a:solidFill>
                  <a:srgbClr val="FF9900"/>
                </a:solidFill>
              </a:rPr>
              <a:t>D</a:t>
            </a:r>
            <a:endParaRPr b="1" sz="2000">
              <a:solidFill>
                <a:srgbClr val="FF99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She’s</a:t>
            </a:r>
            <a:r>
              <a:rPr b="1" lang="en" sz="2000">
                <a:solidFill>
                  <a:srgbClr val="000000"/>
                </a:solidFill>
              </a:rPr>
              <a:t> cheer captain and </a:t>
            </a:r>
            <a:r>
              <a:rPr b="1" lang="en" sz="2000">
                <a:solidFill>
                  <a:srgbClr val="FFFFFF"/>
                </a:solidFill>
                <a:highlight>
                  <a:srgbClr val="FF9900"/>
                </a:highlight>
              </a:rPr>
              <a:t>I’m</a:t>
            </a:r>
            <a:r>
              <a:rPr b="1" lang="en" sz="2000">
                <a:solidFill>
                  <a:srgbClr val="000000"/>
                </a:solidFill>
              </a:rPr>
              <a:t> on the bleachers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              </a:t>
            </a:r>
            <a:r>
              <a:rPr b="1" i="0" lang="en" sz="2000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			</a:t>
            </a:r>
            <a:br>
              <a:rPr b="1" lang="en" sz="2000"/>
            </a:b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Dreaming</a:t>
            </a:r>
            <a:r>
              <a:rPr b="1" lang="en" sz="2000">
                <a:solidFill>
                  <a:srgbClr val="000000"/>
                </a:solidFill>
              </a:rPr>
              <a:t> about the day when you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wake</a:t>
            </a:r>
            <a:r>
              <a:rPr b="1" lang="en" sz="2000">
                <a:solidFill>
                  <a:srgbClr val="000000"/>
                </a:solidFill>
              </a:rPr>
              <a:t> up and find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</a:t>
            </a:r>
            <a:r>
              <a:rPr b="1" lang="en" sz="2000"/>
              <a:t>               		</a:t>
            </a:r>
            <a:r>
              <a:rPr b="1" lang="en" sz="2000">
                <a:solidFill>
                  <a:srgbClr val="FF9900"/>
                </a:solidFill>
              </a:rPr>
              <a:t>D</a:t>
            </a:r>
            <a:endParaRPr b="1" sz="2000">
              <a:solidFill>
                <a:srgbClr val="FF99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That what you’re </a:t>
            </a:r>
            <a:r>
              <a:rPr b="1" lang="en" sz="2000">
                <a:solidFill>
                  <a:srgbClr val="FFFFFF"/>
                </a:solidFill>
                <a:highlight>
                  <a:srgbClr val="FF9900"/>
                </a:highlight>
              </a:rPr>
              <a:t>looking</a:t>
            </a:r>
            <a:r>
              <a:rPr b="1" lang="en" sz="2000">
                <a:solidFill>
                  <a:srgbClr val="000000"/>
                </a:solidFill>
              </a:rPr>
              <a:t> for has been here the whole time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356" name="Google Shape;3356;p3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9249" y="231929"/>
            <a:ext cx="836925" cy="154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7" name="Google Shape;3357;p3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1878" y="646362"/>
            <a:ext cx="836925" cy="1544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8" name="Google Shape;3358;p3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09250" y="1774137"/>
            <a:ext cx="902126" cy="159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9" name="Google Shape;3359;p3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02925" y="2789548"/>
            <a:ext cx="1190274" cy="2058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3363" name="Shape 3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4" name="Google Shape;3364;p382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You Belong with Me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365" name="Google Shape;3365;p382"/>
          <p:cNvSpPr txBox="1"/>
          <p:nvPr>
            <p:ph idx="2" type="body"/>
          </p:nvPr>
        </p:nvSpPr>
        <p:spPr>
          <a:xfrm>
            <a:off x="391200" y="8051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lang="en" sz="2000">
                <a:solidFill>
                  <a:srgbClr val="FF0000"/>
                </a:solidFill>
              </a:rPr>
              <a:t>   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If you could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see</a:t>
            </a:r>
            <a:r>
              <a:rPr b="1" lang="en" sz="2000">
                <a:solidFill>
                  <a:srgbClr val="000000"/>
                </a:solidFill>
              </a:rPr>
              <a:t> that I’m the one who understands you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</a:t>
            </a:r>
            <a:r>
              <a:rPr b="1" lang="en" sz="2000">
                <a:solidFill>
                  <a:srgbClr val="FF9900"/>
                </a:solidFill>
              </a:rPr>
              <a:t>D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          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</a:t>
            </a: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Am</a:t>
            </a:r>
            <a:endParaRPr b="1" sz="2000">
              <a:solidFill>
                <a:srgbClr val="00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9900"/>
                </a:highlight>
              </a:rPr>
              <a:t>Been</a:t>
            </a:r>
            <a:r>
              <a:rPr b="1" lang="en" sz="2000">
                <a:solidFill>
                  <a:srgbClr val="000000"/>
                </a:solidFill>
              </a:rPr>
              <a:t> here all along, so why can’t you </a:t>
            </a: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see</a:t>
            </a:r>
            <a:r>
              <a:rPr b="1" lang="en" sz="2000">
                <a:solidFill>
                  <a:srgbClr val="000000"/>
                </a:solidFill>
              </a:rPr>
              <a:t>?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  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	   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br>
              <a:rPr b="1" lang="en" sz="2000"/>
            </a:br>
            <a:r>
              <a:rPr b="1" lang="en" sz="2000">
                <a:solidFill>
                  <a:srgbClr val="000000"/>
                </a:solidFill>
              </a:rPr>
              <a:t>You belong with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me</a:t>
            </a:r>
            <a:r>
              <a:rPr b="1" lang="en" sz="2000">
                <a:solidFill>
                  <a:srgbClr val="000000"/>
                </a:solidFill>
              </a:rPr>
              <a:t>, you belong with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me</a:t>
            </a:r>
            <a:endParaRPr b="1" sz="2000">
              <a:solidFill>
                <a:srgbClr val="FFFFFF"/>
              </a:solidFill>
              <a:highlight>
                <a:srgbClr val="99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366" name="Google Shape;3366;p3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9150" y="324975"/>
            <a:ext cx="826649" cy="152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7" name="Google Shape;3367;p3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2503" y="1809037"/>
            <a:ext cx="826650" cy="152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8" name="Google Shape;3368;p3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47475" y="2445450"/>
            <a:ext cx="862670" cy="152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9" name="Google Shape;3369;p3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43125" y="3334475"/>
            <a:ext cx="976025" cy="168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3373" name="Shape 3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4" name="Google Shape;3374;p383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You Belong with Me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375" name="Google Shape;3375;p383"/>
          <p:cNvSpPr txBox="1"/>
          <p:nvPr>
            <p:ph idx="2" type="body"/>
          </p:nvPr>
        </p:nvSpPr>
        <p:spPr>
          <a:xfrm>
            <a:off x="256750" y="793875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      												</a:t>
            </a:r>
            <a:r>
              <a:rPr b="1" lang="en" sz="2000">
                <a:solidFill>
                  <a:srgbClr val="9900FF"/>
                </a:solidFill>
              </a:rPr>
              <a:t>  </a:t>
            </a:r>
            <a:r>
              <a:rPr b="1" lang="en" sz="2000">
                <a:solidFill>
                  <a:srgbClr val="FF9900"/>
                </a:solidFill>
              </a:rPr>
              <a:t>D</a:t>
            </a:r>
            <a:endParaRPr b="1" sz="2000">
              <a:solidFill>
                <a:srgbClr val="FF99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Walkin</a:t>
            </a:r>
            <a:r>
              <a:rPr b="1" lang="en" sz="2000">
                <a:solidFill>
                  <a:srgbClr val="000000"/>
                </a:solidFill>
              </a:rPr>
              <a:t> the streets with you and your worn out </a:t>
            </a:r>
            <a:r>
              <a:rPr b="1" lang="en" sz="2000">
                <a:solidFill>
                  <a:srgbClr val="FFFFFF"/>
                </a:solidFill>
                <a:highlight>
                  <a:srgbClr val="FF9900"/>
                </a:highlight>
              </a:rPr>
              <a:t>jeans</a:t>
            </a:r>
            <a:endParaRPr b="1" sz="2000">
              <a:solidFill>
                <a:srgbClr val="FFFFFF"/>
              </a:solidFill>
              <a:highlight>
                <a:srgbClr val="FF99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           							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endParaRPr b="1" sz="2000">
              <a:solidFill>
                <a:srgbClr val="00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I can’t help thinking this is how it ought to</a:t>
            </a:r>
            <a:r>
              <a:rPr b="1" lang="en" sz="2000">
                <a:solidFill>
                  <a:srgbClr val="FFFFFF"/>
                </a:solidFill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be</a:t>
            </a:r>
            <a:endParaRPr b="1" sz="2000">
              <a:solidFill>
                <a:srgbClr val="FFFFFF"/>
              </a:solidFill>
              <a:highlight>
                <a:srgbClr val="00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</a:t>
            </a:r>
            <a:r>
              <a:rPr b="1" lang="en" sz="2000">
                <a:solidFill>
                  <a:srgbClr val="FF0000"/>
                </a:solidFill>
              </a:rPr>
              <a:t>		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		</a:t>
            </a:r>
            <a:br>
              <a:rPr b="1" lang="en" sz="2000"/>
            </a:br>
            <a:r>
              <a:rPr b="1" lang="en" sz="2000">
                <a:solidFill>
                  <a:srgbClr val="000000"/>
                </a:solidFill>
              </a:rPr>
              <a:t>Laughing on a park bench, thinking to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myself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Hey isn’t this easy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376" name="Google Shape;3376;p3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6228" y="116353"/>
            <a:ext cx="937996" cy="172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7" name="Google Shape;3377;p3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0975" y="1172641"/>
            <a:ext cx="895550" cy="1652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8" name="Google Shape;3378;p3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2900" y="1983425"/>
            <a:ext cx="895550" cy="1583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9" name="Google Shape;3379;p3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32821" y="3097125"/>
            <a:ext cx="999480" cy="172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3383" name="Shape 3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4" name="Google Shape;3384;p384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You Belong with Me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385" name="Google Shape;3385;p384"/>
          <p:cNvSpPr txBox="1"/>
          <p:nvPr>
            <p:ph idx="2" type="body"/>
          </p:nvPr>
        </p:nvSpPr>
        <p:spPr>
          <a:xfrm>
            <a:off x="380025" y="784400"/>
            <a:ext cx="7587300" cy="42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G                         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And</a:t>
            </a:r>
            <a:r>
              <a:rPr b="1" lang="en" sz="2000">
                <a:solidFill>
                  <a:srgbClr val="000000"/>
                </a:solidFill>
              </a:rPr>
              <a:t> you’ve got a smile that could light up this whole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D</a:t>
            </a:r>
            <a:endParaRPr b="1" sz="2000">
              <a:solidFill>
                <a:srgbClr val="FF99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9900"/>
                </a:highlight>
              </a:rPr>
              <a:t>town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									</a:t>
            </a:r>
            <a:r>
              <a:rPr b="1" lang="en" sz="2000"/>
              <a:t>  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endParaRPr b="1" sz="2000">
              <a:solidFill>
                <a:srgbClr val="00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I haven’t seen it in a while since she brought you </a:t>
            </a: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down</a:t>
            </a:r>
            <a:endParaRPr b="1" sz="2000">
              <a:solidFill>
                <a:srgbClr val="FFFFFF"/>
              </a:solidFill>
              <a:highlight>
                <a:srgbClr val="00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You say your fine, I know you better then that 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                     			</a:t>
            </a:r>
            <a:br>
              <a:rPr b="1" lang="en" sz="2000"/>
            </a:b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Hey</a:t>
            </a:r>
            <a:r>
              <a:rPr b="1" lang="en" sz="2000">
                <a:solidFill>
                  <a:srgbClr val="000000"/>
                </a:solidFill>
              </a:rPr>
              <a:t> whatcha doing with a girl like that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386" name="Google Shape;3386;p3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2278" y="69428"/>
            <a:ext cx="937996" cy="172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7" name="Google Shape;3387;p3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30275" y="1497616"/>
            <a:ext cx="895550" cy="1652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8" name="Google Shape;3388;p3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4725" y="1938600"/>
            <a:ext cx="895550" cy="1583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9" name="Google Shape;3389;p3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32821" y="3097125"/>
            <a:ext cx="999480" cy="172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3393" name="Shape 3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4" name="Google Shape;3394;p385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You Belong with Me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395" name="Google Shape;3395;p385"/>
          <p:cNvSpPr txBox="1"/>
          <p:nvPr>
            <p:ph idx="2" type="body"/>
          </p:nvPr>
        </p:nvSpPr>
        <p:spPr>
          <a:xfrm>
            <a:off x="256750" y="793875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She</a:t>
            </a:r>
            <a:r>
              <a:rPr b="1" lang="en" sz="2000">
                <a:solidFill>
                  <a:srgbClr val="000000"/>
                </a:solidFill>
              </a:rPr>
              <a:t> wears high heels,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I</a:t>
            </a:r>
            <a:r>
              <a:rPr b="1" lang="en" sz="2000">
                <a:solidFill>
                  <a:srgbClr val="000000"/>
                </a:solidFill>
              </a:rPr>
              <a:t> wear sneakers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                  </a:t>
            </a:r>
            <a:r>
              <a:rPr b="1" lang="en" sz="2000">
                <a:solidFill>
                  <a:srgbClr val="FF9900"/>
                </a:solidFill>
              </a:rPr>
              <a:t>D</a:t>
            </a:r>
            <a:endParaRPr b="1" sz="2000">
              <a:solidFill>
                <a:srgbClr val="FF99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She’s</a:t>
            </a:r>
            <a:r>
              <a:rPr b="1" lang="en" sz="2000">
                <a:solidFill>
                  <a:srgbClr val="000000"/>
                </a:solidFill>
              </a:rPr>
              <a:t> cheer captain and </a:t>
            </a:r>
            <a:r>
              <a:rPr b="1" lang="en" sz="2000">
                <a:solidFill>
                  <a:srgbClr val="FFFFFF"/>
                </a:solidFill>
                <a:highlight>
                  <a:srgbClr val="FF9900"/>
                </a:highlight>
              </a:rPr>
              <a:t>I’m</a:t>
            </a:r>
            <a:r>
              <a:rPr b="1" lang="en" sz="2000">
                <a:solidFill>
                  <a:srgbClr val="000000"/>
                </a:solidFill>
              </a:rPr>
              <a:t> on the bleachers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lang="en" sz="2000"/>
              <a:t>	                          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</a:t>
            </a:r>
            <a:br>
              <a:rPr b="1" lang="en" sz="2000"/>
            </a:b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Dreaming</a:t>
            </a:r>
            <a:r>
              <a:rPr b="1" lang="en" sz="2000">
                <a:solidFill>
                  <a:srgbClr val="FFFFFF"/>
                </a:solidFill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about the day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when</a:t>
            </a:r>
            <a:r>
              <a:rPr b="1" lang="en" sz="2000">
                <a:solidFill>
                  <a:srgbClr val="000000"/>
                </a:solidFill>
              </a:rPr>
              <a:t> you wake up and find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					</a:t>
            </a:r>
            <a:r>
              <a:rPr b="1" lang="en" sz="2000">
                <a:solidFill>
                  <a:srgbClr val="FF9900"/>
                </a:solidFill>
              </a:rPr>
              <a:t>D</a:t>
            </a:r>
            <a:endParaRPr b="1" sz="2000">
              <a:solidFill>
                <a:srgbClr val="FF99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That what you’re </a:t>
            </a:r>
            <a:r>
              <a:rPr b="1" lang="en" sz="2000">
                <a:solidFill>
                  <a:srgbClr val="FFFFFF"/>
                </a:solidFill>
                <a:highlight>
                  <a:srgbClr val="FF9900"/>
                </a:highlight>
              </a:rPr>
              <a:t>looking</a:t>
            </a:r>
            <a:r>
              <a:rPr b="1" lang="en" sz="2000">
                <a:solidFill>
                  <a:srgbClr val="000000"/>
                </a:solidFill>
              </a:rPr>
              <a:t> for has been hear the whole time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396" name="Google Shape;3396;p3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6953" y="116353"/>
            <a:ext cx="937996" cy="172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7" name="Google Shape;3397;p3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4950" y="1172641"/>
            <a:ext cx="895550" cy="1652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8" name="Google Shape;3398;p3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2900" y="1983425"/>
            <a:ext cx="895550" cy="1583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9" name="Google Shape;3399;p3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32821" y="3097125"/>
            <a:ext cx="999480" cy="172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3403" name="Shape 3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4" name="Google Shape;3404;p386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You Belong with Me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405" name="Google Shape;3405;p386"/>
          <p:cNvSpPr txBox="1"/>
          <p:nvPr>
            <p:ph idx="2" type="body"/>
          </p:nvPr>
        </p:nvSpPr>
        <p:spPr>
          <a:xfrm>
            <a:off x="391200" y="8051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lang="en" sz="2000">
                <a:solidFill>
                  <a:srgbClr val="FF0000"/>
                </a:solidFill>
              </a:rPr>
              <a:t>   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If you could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see</a:t>
            </a:r>
            <a:r>
              <a:rPr b="1" lang="en" sz="2000">
                <a:solidFill>
                  <a:srgbClr val="000000"/>
                </a:solidFill>
              </a:rPr>
              <a:t> that I’m the one who understands you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</a:t>
            </a:r>
            <a:r>
              <a:rPr b="1" lang="en" sz="2000">
                <a:solidFill>
                  <a:srgbClr val="FF9900"/>
                </a:solidFill>
              </a:rPr>
              <a:t>D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          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</a:t>
            </a: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Am</a:t>
            </a:r>
            <a:endParaRPr b="1" sz="2000">
              <a:solidFill>
                <a:srgbClr val="00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9900"/>
                </a:highlight>
              </a:rPr>
              <a:t>Been</a:t>
            </a:r>
            <a:r>
              <a:rPr b="1" lang="en" sz="2000">
                <a:solidFill>
                  <a:srgbClr val="000000"/>
                </a:solidFill>
              </a:rPr>
              <a:t> here all along, so why can’t you </a:t>
            </a: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see</a:t>
            </a:r>
            <a:r>
              <a:rPr b="1" lang="en" sz="2000">
                <a:solidFill>
                  <a:srgbClr val="000000"/>
                </a:solidFill>
              </a:rPr>
              <a:t>?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  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	                 </a:t>
            </a:r>
            <a:br>
              <a:rPr b="1" lang="en" sz="2000"/>
            </a:br>
            <a:r>
              <a:rPr b="1" lang="en" sz="2000">
                <a:solidFill>
                  <a:srgbClr val="000000"/>
                </a:solidFill>
              </a:rPr>
              <a:t>You belong with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me</a:t>
            </a:r>
            <a:endParaRPr b="1" sz="2000">
              <a:solidFill>
                <a:srgbClr val="FFFFFF"/>
              </a:solidFill>
              <a:highlight>
                <a:srgbClr val="99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06" name="Google Shape;3406;p3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9150" y="324975"/>
            <a:ext cx="826649" cy="152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7" name="Google Shape;3407;p3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2503" y="1809037"/>
            <a:ext cx="826650" cy="152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8" name="Google Shape;3408;p3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47475" y="2445450"/>
            <a:ext cx="862670" cy="152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9" name="Google Shape;3409;p38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43125" y="3334475"/>
            <a:ext cx="976025" cy="168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3413" name="Shape 3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4" name="Google Shape;3414;p387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You Belong with Me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415" name="Google Shape;3415;p387"/>
          <p:cNvSpPr txBox="1"/>
          <p:nvPr>
            <p:ph idx="2" type="body"/>
          </p:nvPr>
        </p:nvSpPr>
        <p:spPr>
          <a:xfrm>
            <a:off x="256750" y="793875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Standing</a:t>
            </a:r>
            <a:r>
              <a:rPr b="1" lang="en" sz="2000">
                <a:solidFill>
                  <a:srgbClr val="000000"/>
                </a:solidFill>
              </a:rPr>
              <a:t> by here and waiting at your back door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D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          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FF00"/>
                </a:solidFill>
              </a:rPr>
              <a:t>					 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endParaRPr b="1" sz="2000">
              <a:solidFill>
                <a:srgbClr val="00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9900"/>
                </a:highlight>
              </a:rPr>
              <a:t>All</a:t>
            </a:r>
            <a:r>
              <a:rPr b="1" lang="en" sz="2000">
                <a:solidFill>
                  <a:srgbClr val="000000"/>
                </a:solidFill>
              </a:rPr>
              <a:t> this time how could you not know, </a:t>
            </a: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baby</a:t>
            </a:r>
            <a:endParaRPr b="1" sz="2000">
              <a:solidFill>
                <a:srgbClr val="FFFFFF"/>
              </a:solidFill>
              <a:highlight>
                <a:srgbClr val="00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			</a:t>
            </a:r>
            <a:br>
              <a:rPr b="1" lang="en" sz="2000"/>
            </a:br>
            <a:r>
              <a:rPr b="1" lang="en" sz="2000">
                <a:solidFill>
                  <a:srgbClr val="000000"/>
                </a:solidFill>
              </a:rPr>
              <a:t>You belong with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me</a:t>
            </a:r>
            <a:r>
              <a:rPr b="1" lang="en" sz="2000">
                <a:solidFill>
                  <a:srgbClr val="000000"/>
                </a:solidFill>
              </a:rPr>
              <a:t>, you belong with me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16" name="Google Shape;3416;p3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6953" y="116353"/>
            <a:ext cx="937996" cy="172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7" name="Google Shape;3417;p3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4950" y="1172641"/>
            <a:ext cx="895550" cy="1652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8" name="Google Shape;3418;p3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2900" y="1983425"/>
            <a:ext cx="895550" cy="1583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9" name="Google Shape;3419;p38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32821" y="3097125"/>
            <a:ext cx="999480" cy="172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3423" name="Shape 3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4" name="Google Shape;3424;p388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You Belong with Me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425" name="Google Shape;3425;p388"/>
          <p:cNvSpPr txBox="1"/>
          <p:nvPr>
            <p:ph idx="2" type="body"/>
          </p:nvPr>
        </p:nvSpPr>
        <p:spPr>
          <a:xfrm>
            <a:off x="256750" y="793875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endParaRPr b="1" sz="2000">
              <a:solidFill>
                <a:srgbClr val="00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Oh I remember you </a:t>
            </a: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drivin</a:t>
            </a:r>
            <a:r>
              <a:rPr b="1" lang="en" sz="2000">
                <a:solidFill>
                  <a:srgbClr val="000000"/>
                </a:solidFill>
              </a:rPr>
              <a:t> to my house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</a:t>
            </a:r>
            <a:r>
              <a:rPr b="1" lang="en" sz="2000">
                <a:solidFill>
                  <a:srgbClr val="0000FF"/>
                </a:solidFill>
              </a:rPr>
              <a:t>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In the </a:t>
            </a:r>
            <a:r>
              <a:rPr b="1" lang="en" sz="2000">
                <a:solidFill>
                  <a:srgbClr val="000000"/>
                </a:solidFill>
                <a:highlight>
                  <a:srgbClr val="FF0000"/>
                </a:highlight>
              </a:rPr>
              <a:t>middle</a:t>
            </a:r>
            <a:r>
              <a:rPr b="1" lang="en" sz="2000">
                <a:solidFill>
                  <a:srgbClr val="000000"/>
                </a:solidFill>
              </a:rPr>
              <a:t> of the night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</a:t>
            </a:r>
            <a:r>
              <a:rPr b="1" lang="en" sz="2000">
                <a:solidFill>
                  <a:srgbClr val="FF0000"/>
                </a:solidFill>
              </a:rPr>
              <a:t> 	 	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                  			</a:t>
            </a:r>
            <a:br>
              <a:rPr b="1" lang="en" sz="2000"/>
            </a:br>
            <a:r>
              <a:rPr b="1" lang="en" sz="2000">
                <a:solidFill>
                  <a:srgbClr val="000000"/>
                </a:solidFill>
              </a:rPr>
              <a:t>I’m the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one</a:t>
            </a:r>
            <a:r>
              <a:rPr b="1" lang="en" sz="2000">
                <a:solidFill>
                  <a:srgbClr val="000000"/>
                </a:solidFill>
              </a:rPr>
              <a:t> who makes you laugh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			</a:t>
            </a:r>
            <a:r>
              <a:rPr b="1" lang="en" sz="2000">
                <a:solidFill>
                  <a:srgbClr val="FF9900"/>
                </a:solidFill>
              </a:rPr>
              <a:t>D</a:t>
            </a:r>
            <a:endParaRPr b="1" sz="2000">
              <a:solidFill>
                <a:srgbClr val="FF99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When you </a:t>
            </a:r>
            <a:r>
              <a:rPr b="1" lang="en" sz="2000">
                <a:solidFill>
                  <a:srgbClr val="FFFFFF"/>
                </a:solidFill>
                <a:highlight>
                  <a:srgbClr val="FF9900"/>
                </a:highlight>
              </a:rPr>
              <a:t>know</a:t>
            </a:r>
            <a:r>
              <a:rPr b="1" lang="en" sz="2000">
                <a:solidFill>
                  <a:srgbClr val="000000"/>
                </a:solidFill>
              </a:rPr>
              <a:t> you’re about to cry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26" name="Google Shape;3426;p3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6953" y="116353"/>
            <a:ext cx="937996" cy="172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7" name="Google Shape;3427;p3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4950" y="1172641"/>
            <a:ext cx="895550" cy="1652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8" name="Google Shape;3428;p3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2900" y="1983425"/>
            <a:ext cx="895550" cy="1583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9" name="Google Shape;3429;p38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32821" y="3097125"/>
            <a:ext cx="999480" cy="172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3433" name="Shape 3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4" name="Google Shape;3434;p389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You Belong with Me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435" name="Google Shape;3435;p389"/>
          <p:cNvSpPr txBox="1"/>
          <p:nvPr>
            <p:ph idx="2" type="body"/>
          </p:nvPr>
        </p:nvSpPr>
        <p:spPr>
          <a:xfrm>
            <a:off x="256750" y="793875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lang="en" sz="2000">
                <a:solidFill>
                  <a:srgbClr val="FF0000"/>
                </a:solidFill>
              </a:rPr>
              <a:t>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endParaRPr b="1" sz="2000">
              <a:solidFill>
                <a:srgbClr val="00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And I </a:t>
            </a: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know</a:t>
            </a:r>
            <a:r>
              <a:rPr b="1" lang="en" sz="2000">
                <a:solidFill>
                  <a:srgbClr val="000000"/>
                </a:solidFill>
              </a:rPr>
              <a:t> your favorite songs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</a:t>
            </a:r>
            <a:r>
              <a:rPr b="1" lang="en" sz="2000">
                <a:solidFill>
                  <a:srgbClr val="0000FF"/>
                </a:solidFill>
              </a:rPr>
              <a:t>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And you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tell</a:t>
            </a:r>
            <a:r>
              <a:rPr b="1" lang="en" sz="2000">
                <a:solidFill>
                  <a:srgbClr val="000000"/>
                </a:solidFill>
              </a:rPr>
              <a:t> me about your dreams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</a:t>
            </a:r>
            <a:r>
              <a:rPr b="1" lang="en" sz="2000">
                <a:solidFill>
                  <a:srgbClr val="FF0000"/>
                </a:solidFill>
              </a:rPr>
              <a:t>		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                   			</a:t>
            </a:r>
            <a:br>
              <a:rPr b="1" lang="en" sz="2000"/>
            </a:br>
            <a:r>
              <a:rPr b="1" lang="en" sz="2000">
                <a:solidFill>
                  <a:srgbClr val="000000"/>
                </a:solidFill>
              </a:rPr>
              <a:t>Think I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know</a:t>
            </a:r>
            <a:r>
              <a:rPr b="1" lang="en" sz="2000">
                <a:solidFill>
                  <a:srgbClr val="000000"/>
                </a:solidFill>
              </a:rPr>
              <a:t> where you belong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		</a:t>
            </a:r>
            <a:r>
              <a:rPr b="1" lang="en" sz="2000">
                <a:solidFill>
                  <a:srgbClr val="FF9900"/>
                </a:solidFill>
              </a:rPr>
              <a:t>D</a:t>
            </a:r>
            <a:endParaRPr b="1" sz="2000">
              <a:solidFill>
                <a:srgbClr val="FF99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Think I </a:t>
            </a:r>
            <a:r>
              <a:rPr b="1" lang="en" sz="2000">
                <a:solidFill>
                  <a:srgbClr val="FFFFFF"/>
                </a:solidFill>
                <a:highlight>
                  <a:srgbClr val="FF9900"/>
                </a:highlight>
              </a:rPr>
              <a:t>know</a:t>
            </a:r>
            <a:r>
              <a:rPr b="1" lang="en" sz="2000">
                <a:solidFill>
                  <a:srgbClr val="000000"/>
                </a:solidFill>
              </a:rPr>
              <a:t> it’s with me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36" name="Google Shape;3436;p3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6953" y="116353"/>
            <a:ext cx="937996" cy="172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7" name="Google Shape;3437;p3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4950" y="1172641"/>
            <a:ext cx="895550" cy="1652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8" name="Google Shape;3438;p3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2900" y="1983425"/>
            <a:ext cx="895550" cy="1583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9" name="Google Shape;3439;p38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32821" y="3097125"/>
            <a:ext cx="999480" cy="172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02"/>
          <p:cNvSpPr txBox="1"/>
          <p:nvPr>
            <p:ph type="title"/>
          </p:nvPr>
        </p:nvSpPr>
        <p:spPr>
          <a:xfrm>
            <a:off x="311700" y="6790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Hey Soul Sister</a:t>
            </a:r>
            <a:endParaRPr b="1">
              <a:highlight>
                <a:srgbClr val="FFFFFF"/>
              </a:highlight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/>
              <a:t>intro</a:t>
            </a:r>
            <a:r>
              <a:rPr b="1" i="0" lang="en" sz="4200" u="none" cap="none" strike="noStrike">
                <a:solidFill>
                  <a:schemeClr val="dk1"/>
                </a:solidFill>
              </a:rPr>
              <a:t> </a:t>
            </a:r>
            <a:endParaRPr b="1" i="0" sz="4200" u="none" cap="none" strike="noStrike">
              <a:solidFill>
                <a:schemeClr val="dk1"/>
              </a:solidFill>
            </a:endParaRPr>
          </a:p>
        </p:txBody>
      </p:sp>
      <p:pic>
        <p:nvPicPr>
          <p:cNvPr id="594" name="Google Shape;594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026" y="1928375"/>
            <a:ext cx="1302950" cy="230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8360" y="1927455"/>
            <a:ext cx="1302950" cy="2305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1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0531" y="1846650"/>
            <a:ext cx="1352224" cy="238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10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41499" y="1924262"/>
            <a:ext cx="1302951" cy="2312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3443" name="Shape 3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4" name="Google Shape;3444;p390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You Belong with Me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445" name="Google Shape;3445;p390"/>
          <p:cNvSpPr txBox="1"/>
          <p:nvPr>
            <p:ph idx="2" type="body"/>
          </p:nvPr>
        </p:nvSpPr>
        <p:spPr>
          <a:xfrm>
            <a:off x="391200" y="8051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lang="en" sz="2000">
                <a:solidFill>
                  <a:srgbClr val="FF0000"/>
                </a:solidFill>
              </a:rPr>
              <a:t>   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If you could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see</a:t>
            </a:r>
            <a:r>
              <a:rPr b="1" lang="en" sz="2000">
                <a:solidFill>
                  <a:srgbClr val="000000"/>
                </a:solidFill>
              </a:rPr>
              <a:t> that I’m the one who understands you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</a:t>
            </a:r>
            <a:r>
              <a:rPr b="1" lang="en" sz="2000">
                <a:solidFill>
                  <a:srgbClr val="FF9900"/>
                </a:solidFill>
              </a:rPr>
              <a:t>D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          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</a:t>
            </a: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Am</a:t>
            </a:r>
            <a:endParaRPr b="1" sz="2000">
              <a:solidFill>
                <a:srgbClr val="00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9900"/>
                </a:highlight>
              </a:rPr>
              <a:t>Been</a:t>
            </a:r>
            <a:r>
              <a:rPr b="1" lang="en" sz="2000">
                <a:solidFill>
                  <a:srgbClr val="000000"/>
                </a:solidFill>
              </a:rPr>
              <a:t> here all along, so why can’t you </a:t>
            </a: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see</a:t>
            </a:r>
            <a:r>
              <a:rPr b="1" lang="en" sz="2000">
                <a:solidFill>
                  <a:srgbClr val="000000"/>
                </a:solidFill>
              </a:rPr>
              <a:t>?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  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	   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br>
              <a:rPr b="1" lang="en" sz="2000"/>
            </a:br>
            <a:r>
              <a:rPr b="1" lang="en" sz="2000">
                <a:solidFill>
                  <a:srgbClr val="000000"/>
                </a:solidFill>
              </a:rPr>
              <a:t>You belong with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me</a:t>
            </a:r>
            <a:r>
              <a:rPr b="1" lang="en" sz="2000">
                <a:solidFill>
                  <a:srgbClr val="000000"/>
                </a:solidFill>
              </a:rPr>
              <a:t>, you belong with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me</a:t>
            </a:r>
            <a:endParaRPr b="1" sz="2000">
              <a:solidFill>
                <a:srgbClr val="FFFFFF"/>
              </a:solidFill>
              <a:highlight>
                <a:srgbClr val="99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46" name="Google Shape;3446;p3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9150" y="324975"/>
            <a:ext cx="826649" cy="152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7" name="Google Shape;3447;p3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2503" y="1809037"/>
            <a:ext cx="826650" cy="152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8" name="Google Shape;3448;p3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47475" y="2445450"/>
            <a:ext cx="862670" cy="152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9" name="Google Shape;3449;p39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43125" y="3334475"/>
            <a:ext cx="976025" cy="168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3453" name="Shape 3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4" name="Google Shape;3454;p391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You Belong with Me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455" name="Google Shape;3455;p391"/>
          <p:cNvSpPr txBox="1"/>
          <p:nvPr>
            <p:ph idx="2" type="body"/>
          </p:nvPr>
        </p:nvSpPr>
        <p:spPr>
          <a:xfrm>
            <a:off x="256750" y="793875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Standing</a:t>
            </a:r>
            <a:r>
              <a:rPr b="1" lang="en" sz="2000">
                <a:solidFill>
                  <a:srgbClr val="000000"/>
                </a:solidFill>
              </a:rPr>
              <a:t> by here and waiting at your back door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D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          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FF00"/>
                </a:solidFill>
              </a:rPr>
              <a:t>					 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endParaRPr b="1" sz="2000">
              <a:solidFill>
                <a:srgbClr val="00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9900"/>
                </a:highlight>
              </a:rPr>
              <a:t>All</a:t>
            </a:r>
            <a:r>
              <a:rPr b="1" lang="en" sz="2000">
                <a:solidFill>
                  <a:srgbClr val="000000"/>
                </a:solidFill>
              </a:rPr>
              <a:t> this time how could you never know, </a:t>
            </a: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baby</a:t>
            </a:r>
            <a:endParaRPr b="1" sz="2000">
              <a:solidFill>
                <a:srgbClr val="FFFFFF"/>
              </a:solidFill>
              <a:highlight>
                <a:srgbClr val="00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			</a:t>
            </a:r>
            <a:br>
              <a:rPr b="1" lang="en" sz="2000"/>
            </a:br>
            <a:r>
              <a:rPr b="1" lang="en" sz="2000">
                <a:solidFill>
                  <a:srgbClr val="000000"/>
                </a:solidFill>
              </a:rPr>
              <a:t>You belong with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me</a:t>
            </a:r>
            <a:r>
              <a:rPr b="1" lang="en" sz="2000">
                <a:solidFill>
                  <a:srgbClr val="000000"/>
                </a:solidFill>
              </a:rPr>
              <a:t>, you belong with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me</a:t>
            </a:r>
            <a:endParaRPr b="1" sz="2000">
              <a:solidFill>
                <a:srgbClr val="FFFFFF"/>
              </a:solidFill>
              <a:highlight>
                <a:srgbClr val="99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56" name="Google Shape;3456;p3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6953" y="116353"/>
            <a:ext cx="937996" cy="172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7" name="Google Shape;3457;p3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4950" y="1172641"/>
            <a:ext cx="895550" cy="1652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8" name="Google Shape;3458;p3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2900" y="1983425"/>
            <a:ext cx="895550" cy="1583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9" name="Google Shape;3459;p39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32821" y="3097125"/>
            <a:ext cx="999480" cy="172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3463" name="Shape 3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4" name="Google Shape;3464;p392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You Belong with Me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465" name="Google Shape;3465;p392"/>
          <p:cNvSpPr txBox="1"/>
          <p:nvPr>
            <p:ph idx="2" type="body"/>
          </p:nvPr>
        </p:nvSpPr>
        <p:spPr>
          <a:xfrm>
            <a:off x="256750" y="793875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     D</a:t>
            </a:r>
            <a:endParaRPr b="1" sz="2000">
              <a:solidFill>
                <a:srgbClr val="FF99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You belong with </a:t>
            </a:r>
            <a:r>
              <a:rPr b="1" lang="en" sz="2000">
                <a:solidFill>
                  <a:srgbClr val="FFFFFF"/>
                </a:solidFill>
                <a:highlight>
                  <a:srgbClr val="FF9900"/>
                </a:highlight>
              </a:rPr>
              <a:t>me</a:t>
            </a:r>
            <a:endParaRPr b="1" sz="2000">
              <a:solidFill>
                <a:srgbClr val="FFFFFF"/>
              </a:solidFill>
              <a:highlight>
                <a:srgbClr val="FF99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</a:t>
            </a:r>
            <a:r>
              <a:rPr b="1" lang="en" sz="2000">
                <a:solidFill>
                  <a:srgbClr val="0000FF"/>
                </a:solidFill>
              </a:rPr>
              <a:t>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          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             </a:t>
            </a:r>
            <a:r>
              <a:rPr b="1" lang="en" sz="2000">
                <a:solidFill>
                  <a:srgbClr val="00FF00"/>
                </a:solidFill>
              </a:rPr>
              <a:t>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endParaRPr b="1" sz="2000">
              <a:solidFill>
                <a:srgbClr val="00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Have you ever thought just </a:t>
            </a: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maybe</a:t>
            </a:r>
            <a:endParaRPr b="1" sz="2000">
              <a:solidFill>
                <a:srgbClr val="FFFFFF"/>
              </a:solidFill>
              <a:highlight>
                <a:srgbClr val="00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	 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			</a:t>
            </a:r>
            <a:br>
              <a:rPr b="1" lang="en" sz="2000"/>
            </a:br>
            <a:r>
              <a:rPr b="1" lang="en" sz="2000">
                <a:solidFill>
                  <a:srgbClr val="000000"/>
                </a:solidFill>
              </a:rPr>
              <a:t>You belong with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me</a:t>
            </a:r>
            <a:r>
              <a:rPr b="1" lang="en" sz="2000">
                <a:solidFill>
                  <a:srgbClr val="000000"/>
                </a:solidFill>
              </a:rPr>
              <a:t>, you belong with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me</a:t>
            </a:r>
            <a:endParaRPr b="1" sz="2000">
              <a:solidFill>
                <a:srgbClr val="FFFFFF"/>
              </a:solidFill>
              <a:highlight>
                <a:srgbClr val="99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66" name="Google Shape;3466;p3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6953" y="116353"/>
            <a:ext cx="937996" cy="172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7" name="Google Shape;3467;p3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4950" y="1172641"/>
            <a:ext cx="895550" cy="1652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8" name="Google Shape;3468;p3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2900" y="1983425"/>
            <a:ext cx="895550" cy="1583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9" name="Google Shape;3469;p39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32821" y="3097125"/>
            <a:ext cx="999480" cy="172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473" name="Shape 3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4" name="Google Shape;3474;p393"/>
          <p:cNvSpPr txBox="1"/>
          <p:nvPr>
            <p:ph type="title"/>
          </p:nvPr>
        </p:nvSpPr>
        <p:spPr>
          <a:xfrm>
            <a:off x="311700" y="785875"/>
            <a:ext cx="8520600" cy="15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 u="sng">
                <a:solidFill>
                  <a:srgbClr val="000000"/>
                </a:solidFill>
                <a:highlight>
                  <a:srgbClr val="FFFFFF"/>
                </a:highlight>
              </a:rPr>
              <a:t>Three Little Birds</a:t>
            </a:r>
            <a:endParaRPr b="1" sz="7200" u="sng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4953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Char char="-"/>
            </a:pPr>
            <a:r>
              <a:rPr lang="en">
                <a:solidFill>
                  <a:srgbClr val="000000"/>
                </a:solidFill>
              </a:rPr>
              <a:t>Bob Marley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475" name="Google Shape;3475;p3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5426" y="2690375"/>
            <a:ext cx="1302950" cy="230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6" name="Google Shape;3476;p3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8010" y="2689467"/>
            <a:ext cx="1302950" cy="2305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7" name="Google Shape;3477;p3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90424" y="2686275"/>
            <a:ext cx="1302951" cy="2312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481" name="Shape 3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" name="Google Shape;3482;p394"/>
          <p:cNvSpPr txBox="1"/>
          <p:nvPr>
            <p:ph type="title"/>
          </p:nvPr>
        </p:nvSpPr>
        <p:spPr>
          <a:xfrm>
            <a:off x="311700" y="6790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Three Little Birds</a:t>
            </a:r>
            <a:endParaRPr b="1">
              <a:highlight>
                <a:srgbClr val="FFFFFF"/>
              </a:highlight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/>
              <a:t>intro</a:t>
            </a:r>
            <a:r>
              <a:rPr b="1" i="0" lang="en" sz="4200" u="none" cap="none" strike="noStrike">
                <a:solidFill>
                  <a:schemeClr val="dk1"/>
                </a:solidFill>
              </a:rPr>
              <a:t> </a:t>
            </a:r>
            <a:endParaRPr b="1" i="0" sz="4200" u="none" cap="none" strike="noStrike">
              <a:solidFill>
                <a:schemeClr val="dk1"/>
              </a:solidFill>
            </a:endParaRPr>
          </a:p>
        </p:txBody>
      </p:sp>
      <p:pic>
        <p:nvPicPr>
          <p:cNvPr id="3483" name="Google Shape;3483;p3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426" y="1571000"/>
            <a:ext cx="1302950" cy="230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4" name="Google Shape;3484;p3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3610" y="1570092"/>
            <a:ext cx="1302950" cy="2305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5" name="Google Shape;3485;p3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3001" y="1621150"/>
            <a:ext cx="1302950" cy="230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489" name="Shape 3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0" name="Google Shape;3490;p395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Three Little Birds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491" name="Google Shape;3491;p395"/>
          <p:cNvSpPr txBox="1"/>
          <p:nvPr>
            <p:ph idx="2" type="body"/>
          </p:nvPr>
        </p:nvSpPr>
        <p:spPr>
          <a:xfrm>
            <a:off x="72250" y="865500"/>
            <a:ext cx="7389300" cy="41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Don’t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worry,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about a thing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 </a:t>
            </a:r>
            <a:r>
              <a:rPr b="1" lang="en" sz="2000"/>
              <a:t>     </a:t>
            </a:r>
            <a:r>
              <a:rPr b="1" lang="en" sz="2000">
                <a:solidFill>
                  <a:srgbClr val="00FF00"/>
                </a:solidFill>
              </a:rPr>
              <a:t>F                                          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br>
              <a:rPr b="1" lang="en" sz="2000">
                <a:solidFill>
                  <a:srgbClr val="FFFFFF"/>
                </a:solidFill>
              </a:rPr>
            </a:br>
            <a:r>
              <a:rPr b="1" lang="en" sz="2000">
                <a:solidFill>
                  <a:srgbClr val="000000"/>
                </a:solidFill>
              </a:rPr>
              <a:t>Cause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every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little thing, is gonna be al-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right</a:t>
            </a:r>
            <a:endParaRPr b="1" sz="200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   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Singin’ don’t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worry,</a:t>
            </a:r>
            <a:r>
              <a:rPr b="1" lang="en" sz="2000">
                <a:solidFill>
                  <a:srgbClr val="000000"/>
                </a:solidFill>
              </a:rPr>
              <a:t> about a thing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         </a:t>
            </a:r>
            <a:r>
              <a:rPr b="1" lang="en" sz="2000">
                <a:solidFill>
                  <a:srgbClr val="00FF00"/>
                </a:solidFill>
              </a:rPr>
              <a:t>F                                                         </a:t>
            </a:r>
            <a:r>
              <a:rPr b="1" lang="en" sz="2000">
                <a:solidFill>
                  <a:srgbClr val="FF0000"/>
                </a:solidFill>
              </a:rPr>
              <a:t> C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Cause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every</a:t>
            </a:r>
            <a:r>
              <a:rPr b="1" lang="en" sz="2000">
                <a:solidFill>
                  <a:srgbClr val="000000"/>
                </a:solidFill>
              </a:rPr>
              <a:t> little thing, is gonna be al-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right</a:t>
            </a:r>
            <a:endParaRPr b="1" sz="200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92" name="Google Shape;3492;p3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8675" y="1055850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3" name="Google Shape;3493;p3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8665" y="3013673"/>
            <a:ext cx="972575" cy="172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497" name="Shape 3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8" name="Google Shape;3498;p396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Three Little Birds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499" name="Google Shape;3499;p396"/>
          <p:cNvSpPr txBox="1"/>
          <p:nvPr>
            <p:ph idx="2" type="body"/>
          </p:nvPr>
        </p:nvSpPr>
        <p:spPr>
          <a:xfrm>
            <a:off x="72250" y="865500"/>
            <a:ext cx="7389300" cy="41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        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Rise up this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mornin’,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smiled at the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rising</a:t>
            </a:r>
            <a:r>
              <a:rPr b="1" lang="en" sz="2000">
                <a:solidFill>
                  <a:srgbClr val="000000"/>
                </a:solidFill>
              </a:rPr>
              <a:t> sun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 </a:t>
            </a:r>
            <a:r>
              <a:rPr b="1" lang="en" sz="2000"/>
              <a:t>               </a:t>
            </a:r>
            <a:r>
              <a:rPr b="1" lang="en" sz="2000">
                <a:solidFill>
                  <a:srgbClr val="00FF00"/>
                </a:solidFill>
              </a:rPr>
              <a:t>F                                       </a:t>
            </a:r>
            <a:br>
              <a:rPr b="1" lang="en" sz="2000">
                <a:solidFill>
                  <a:srgbClr val="FFFFFF"/>
                </a:solidFill>
              </a:rPr>
            </a:br>
            <a:r>
              <a:rPr b="1" lang="en" sz="2000">
                <a:solidFill>
                  <a:srgbClr val="000000"/>
                </a:solidFill>
              </a:rPr>
              <a:t>Three little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birds,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pitched by my doorstep </a:t>
            </a:r>
            <a:endParaRPr b="1" sz="200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      </a:t>
            </a:r>
            <a:r>
              <a:rPr b="1" lang="en" sz="2000">
                <a:solidFill>
                  <a:srgbClr val="FF0000"/>
                </a:solidFill>
              </a:rPr>
              <a:t>C						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Singin’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sweet</a:t>
            </a:r>
            <a:r>
              <a:rPr b="1" lang="en" sz="2000">
                <a:solidFill>
                  <a:srgbClr val="000000"/>
                </a:solidFill>
              </a:rPr>
              <a:t> songs, a melody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pure</a:t>
            </a:r>
            <a:r>
              <a:rPr b="1" lang="en" sz="2000">
                <a:solidFill>
                  <a:srgbClr val="000000"/>
                </a:solidFill>
              </a:rPr>
              <a:t> and true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       </a:t>
            </a:r>
            <a:r>
              <a:rPr b="1" lang="en" sz="2000">
                <a:solidFill>
                  <a:srgbClr val="00FF00"/>
                </a:solidFill>
              </a:rPr>
              <a:t>F                                      </a:t>
            </a:r>
            <a:r>
              <a:rPr b="1" lang="en" sz="2000">
                <a:solidFill>
                  <a:srgbClr val="FF0000"/>
                </a:solidFill>
              </a:rPr>
              <a:t> C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Sayin’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this</a:t>
            </a:r>
            <a:r>
              <a:rPr b="1" lang="en" sz="2000">
                <a:solidFill>
                  <a:srgbClr val="000000"/>
                </a:solidFill>
              </a:rPr>
              <a:t> is my message to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you-u-u</a:t>
            </a:r>
            <a:endParaRPr b="1" sz="200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500" name="Google Shape;3500;p3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0900" y="789300"/>
            <a:ext cx="1102851" cy="1950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1" name="Google Shape;3501;p3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19251" y="2850883"/>
            <a:ext cx="1102851" cy="1951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2" name="Google Shape;3502;p3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22975" y="746850"/>
            <a:ext cx="1102849" cy="1957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506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7" name="Google Shape;3507;p397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Three Little Birds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508" name="Google Shape;3508;p397"/>
          <p:cNvSpPr txBox="1"/>
          <p:nvPr>
            <p:ph idx="2" type="body"/>
          </p:nvPr>
        </p:nvSpPr>
        <p:spPr>
          <a:xfrm>
            <a:off x="72250" y="865500"/>
            <a:ext cx="7389300" cy="41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Don’t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worry,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about a thing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 </a:t>
            </a:r>
            <a:r>
              <a:rPr b="1" lang="en" sz="2000"/>
              <a:t>     </a:t>
            </a:r>
            <a:r>
              <a:rPr b="1" lang="en" sz="2000">
                <a:solidFill>
                  <a:srgbClr val="00FF00"/>
                </a:solidFill>
              </a:rPr>
              <a:t>F                                          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br>
              <a:rPr b="1" lang="en" sz="2000">
                <a:solidFill>
                  <a:srgbClr val="FFFFFF"/>
                </a:solidFill>
              </a:rPr>
            </a:br>
            <a:r>
              <a:rPr b="1" lang="en" sz="2000">
                <a:solidFill>
                  <a:srgbClr val="000000"/>
                </a:solidFill>
              </a:rPr>
              <a:t>Cause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every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little thing, is gonna be al-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right</a:t>
            </a:r>
            <a:endParaRPr b="1" sz="200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   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Singin’ don’t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worry,</a:t>
            </a:r>
            <a:r>
              <a:rPr b="1" lang="en" sz="2000">
                <a:solidFill>
                  <a:srgbClr val="000000"/>
                </a:solidFill>
              </a:rPr>
              <a:t> about a thing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         </a:t>
            </a:r>
            <a:r>
              <a:rPr b="1" lang="en" sz="2000">
                <a:solidFill>
                  <a:srgbClr val="00FF00"/>
                </a:solidFill>
              </a:rPr>
              <a:t>F                                                         </a:t>
            </a:r>
            <a:r>
              <a:rPr b="1" lang="en" sz="2000">
                <a:solidFill>
                  <a:srgbClr val="FF0000"/>
                </a:solidFill>
              </a:rPr>
              <a:t> C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Cause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every</a:t>
            </a:r>
            <a:r>
              <a:rPr b="1" lang="en" sz="2000">
                <a:solidFill>
                  <a:srgbClr val="000000"/>
                </a:solidFill>
              </a:rPr>
              <a:t> little thing, is gonna be al-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right</a:t>
            </a:r>
            <a:endParaRPr b="1" sz="200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509" name="Google Shape;3509;p3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8675" y="1055850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0" name="Google Shape;3510;p3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8665" y="3013673"/>
            <a:ext cx="972575" cy="172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514" name="Shape 3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5" name="Google Shape;3515;p398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Three Little Birds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516" name="Google Shape;3516;p398"/>
          <p:cNvSpPr txBox="1"/>
          <p:nvPr>
            <p:ph idx="2" type="body"/>
          </p:nvPr>
        </p:nvSpPr>
        <p:spPr>
          <a:xfrm>
            <a:off x="72250" y="865500"/>
            <a:ext cx="7389300" cy="41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        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Rise up this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mornin’,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smiled at the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rising</a:t>
            </a:r>
            <a:r>
              <a:rPr b="1" lang="en" sz="2000">
                <a:solidFill>
                  <a:srgbClr val="000000"/>
                </a:solidFill>
              </a:rPr>
              <a:t> sun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 </a:t>
            </a:r>
            <a:r>
              <a:rPr b="1" lang="en" sz="2000"/>
              <a:t>               </a:t>
            </a:r>
            <a:r>
              <a:rPr b="1" lang="en" sz="2000">
                <a:solidFill>
                  <a:srgbClr val="00FF00"/>
                </a:solidFill>
              </a:rPr>
              <a:t>F                                       </a:t>
            </a:r>
            <a:br>
              <a:rPr b="1" lang="en" sz="2000">
                <a:solidFill>
                  <a:srgbClr val="FFFFFF"/>
                </a:solidFill>
              </a:rPr>
            </a:br>
            <a:r>
              <a:rPr b="1" lang="en" sz="2000">
                <a:solidFill>
                  <a:srgbClr val="000000"/>
                </a:solidFill>
              </a:rPr>
              <a:t>Three little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birds,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pitched by my doorstep </a:t>
            </a:r>
            <a:endParaRPr b="1" sz="200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      </a:t>
            </a:r>
            <a:r>
              <a:rPr b="1" lang="en" sz="2000">
                <a:solidFill>
                  <a:srgbClr val="FF0000"/>
                </a:solidFill>
              </a:rPr>
              <a:t>C						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Singin’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sweet</a:t>
            </a:r>
            <a:r>
              <a:rPr b="1" lang="en" sz="2000">
                <a:solidFill>
                  <a:srgbClr val="000000"/>
                </a:solidFill>
              </a:rPr>
              <a:t> songs, a melody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pure</a:t>
            </a:r>
            <a:r>
              <a:rPr b="1" lang="en" sz="2000">
                <a:solidFill>
                  <a:srgbClr val="000000"/>
                </a:solidFill>
              </a:rPr>
              <a:t> and true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       </a:t>
            </a:r>
            <a:r>
              <a:rPr b="1" lang="en" sz="2000">
                <a:solidFill>
                  <a:srgbClr val="00FF00"/>
                </a:solidFill>
              </a:rPr>
              <a:t>F                                      </a:t>
            </a:r>
            <a:r>
              <a:rPr b="1" lang="en" sz="2000">
                <a:solidFill>
                  <a:srgbClr val="FF0000"/>
                </a:solidFill>
              </a:rPr>
              <a:t> C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Sayin’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this</a:t>
            </a:r>
            <a:r>
              <a:rPr b="1" lang="en" sz="2000">
                <a:solidFill>
                  <a:srgbClr val="000000"/>
                </a:solidFill>
              </a:rPr>
              <a:t> is my message to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you-u-u</a:t>
            </a:r>
            <a:endParaRPr b="1" sz="200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517" name="Google Shape;3517;p3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0900" y="789300"/>
            <a:ext cx="1102851" cy="1950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8" name="Google Shape;3518;p3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19251" y="2850883"/>
            <a:ext cx="1102851" cy="1951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9" name="Google Shape;3519;p3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22975" y="746850"/>
            <a:ext cx="1102849" cy="1957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523" name="Shape 3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4" name="Google Shape;3524;p399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Three Little Birds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525" name="Google Shape;3525;p399"/>
          <p:cNvSpPr txBox="1"/>
          <p:nvPr>
            <p:ph idx="2" type="body"/>
          </p:nvPr>
        </p:nvSpPr>
        <p:spPr>
          <a:xfrm>
            <a:off x="72250" y="865500"/>
            <a:ext cx="7389300" cy="41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Don’t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worry,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about a thing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 </a:t>
            </a:r>
            <a:r>
              <a:rPr b="1" lang="en" sz="2000"/>
              <a:t>     </a:t>
            </a:r>
            <a:r>
              <a:rPr b="1" lang="en" sz="2000">
                <a:solidFill>
                  <a:srgbClr val="00FF00"/>
                </a:solidFill>
              </a:rPr>
              <a:t>F                                          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br>
              <a:rPr b="1" lang="en" sz="2000">
                <a:solidFill>
                  <a:srgbClr val="FFFFFF"/>
                </a:solidFill>
              </a:rPr>
            </a:br>
            <a:r>
              <a:rPr b="1" lang="en" sz="2000">
                <a:solidFill>
                  <a:srgbClr val="000000"/>
                </a:solidFill>
              </a:rPr>
              <a:t>Cause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every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little thing, is gonna be al-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right</a:t>
            </a:r>
            <a:endParaRPr b="1" sz="200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   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Singin’ don’t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worry,</a:t>
            </a:r>
            <a:r>
              <a:rPr b="1" lang="en" sz="2000">
                <a:solidFill>
                  <a:srgbClr val="000000"/>
                </a:solidFill>
              </a:rPr>
              <a:t> about a thing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         </a:t>
            </a:r>
            <a:r>
              <a:rPr b="1" lang="en" sz="2000">
                <a:solidFill>
                  <a:srgbClr val="00FF00"/>
                </a:solidFill>
              </a:rPr>
              <a:t>F                                                         </a:t>
            </a:r>
            <a:r>
              <a:rPr b="1" lang="en" sz="2000">
                <a:solidFill>
                  <a:srgbClr val="FF0000"/>
                </a:solidFill>
              </a:rPr>
              <a:t> C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Cause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every</a:t>
            </a:r>
            <a:r>
              <a:rPr b="1" lang="en" sz="2000">
                <a:solidFill>
                  <a:srgbClr val="000000"/>
                </a:solidFill>
              </a:rPr>
              <a:t> little thing, is gonna be al-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right</a:t>
            </a:r>
            <a:endParaRPr b="1" sz="200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526" name="Google Shape;3526;p3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8675" y="1055850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7" name="Google Shape;3527;p3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8665" y="3013673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8" name="Google Shape;3528;p3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9875" y="4235650"/>
            <a:ext cx="831300" cy="8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9" name="Google Shape;3529;p39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4725" y="125400"/>
            <a:ext cx="559115" cy="5293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0" name="Google Shape;3530;p399"/>
          <p:cNvSpPr txBox="1"/>
          <p:nvPr/>
        </p:nvSpPr>
        <p:spPr>
          <a:xfrm>
            <a:off x="88125" y="594450"/>
            <a:ext cx="6723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hlinkClick/>
              </a:rPr>
              <a:t>Home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103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Hey Soul Sister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603" name="Google Shape;603;p103"/>
          <p:cNvSpPr txBox="1"/>
          <p:nvPr>
            <p:ph idx="2" type="body"/>
          </p:nvPr>
        </p:nvSpPr>
        <p:spPr>
          <a:xfrm>
            <a:off x="311700" y="62875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/>
              <a:t>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He</a:t>
            </a:r>
            <a:r>
              <a:rPr b="1" lang="en" sz="2000"/>
              <a:t>-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ey</a:t>
            </a:r>
            <a:r>
              <a:rPr b="1" lang="en" sz="2000"/>
              <a:t>,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</a:t>
            </a: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Am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                      			</a:t>
            </a:r>
            <a:br>
              <a:rPr b="1" lang="en" sz="2000"/>
            </a:br>
            <a:r>
              <a:rPr b="1" lang="en" sz="2000">
                <a:solidFill>
                  <a:srgbClr val="000000"/>
                </a:solidFill>
              </a:rPr>
              <a:t>He-</a:t>
            </a: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ey</a:t>
            </a:r>
            <a:r>
              <a:rPr b="1" lang="en" sz="2000">
                <a:solidFill>
                  <a:srgbClr val="000000"/>
                </a:solidFill>
              </a:rPr>
              <a:t>,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br>
              <a:rPr b="1" lang="en" sz="2000">
                <a:solidFill>
                  <a:srgbClr val="FFFFFF"/>
                </a:solidFill>
              </a:rPr>
            </a:b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He-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ey</a:t>
            </a:r>
            <a:r>
              <a:rPr b="1" lang="en" sz="2000">
                <a:solidFill>
                  <a:srgbClr val="000000"/>
                </a:solidFill>
              </a:rPr>
              <a:t>,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04" name="Google Shape;604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825" y="705950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790" y="3068898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1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6164" y="3048375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10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06275" y="716685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534" name="Shape 3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5" name="Google Shape;3535;p400"/>
          <p:cNvSpPr txBox="1"/>
          <p:nvPr>
            <p:ph type="title"/>
          </p:nvPr>
        </p:nvSpPr>
        <p:spPr>
          <a:xfrm>
            <a:off x="311700" y="550875"/>
            <a:ext cx="8520600" cy="190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 u="sng">
                <a:solidFill>
                  <a:srgbClr val="000000"/>
                </a:solidFill>
                <a:highlight>
                  <a:srgbClr val="FFFFFF"/>
                </a:highlight>
              </a:rPr>
              <a:t>Somewhere Over the Rainbow/What a Wonderful World</a:t>
            </a:r>
            <a:endParaRPr b="1" sz="5500" u="sng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45085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Char char="-"/>
            </a:pPr>
            <a:r>
              <a:rPr lang="en" sz="3500">
                <a:solidFill>
                  <a:srgbClr val="000000"/>
                </a:solidFill>
              </a:rPr>
              <a:t>Israël Kamakawiwo’ole</a:t>
            </a:r>
            <a:endParaRPr sz="3500">
              <a:solidFill>
                <a:srgbClr val="000000"/>
              </a:solidFill>
            </a:endParaRPr>
          </a:p>
        </p:txBody>
      </p:sp>
      <p:pic>
        <p:nvPicPr>
          <p:cNvPr id="3536" name="Google Shape;3536;p4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1" y="2634125"/>
            <a:ext cx="1302950" cy="230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7" name="Google Shape;3537;p4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8997" y="2633217"/>
            <a:ext cx="1302950" cy="2305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8" name="Google Shape;3538;p4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69131" y="2627325"/>
            <a:ext cx="1352224" cy="238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9" name="Google Shape;3539;p4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60425" y="2668368"/>
            <a:ext cx="1302950" cy="2305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0" name="Google Shape;3540;p4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24875" y="2630000"/>
            <a:ext cx="1302951" cy="2312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544" name="Shape 3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5" name="Google Shape;3545;p401"/>
          <p:cNvSpPr txBox="1"/>
          <p:nvPr>
            <p:ph type="title"/>
          </p:nvPr>
        </p:nvSpPr>
        <p:spPr>
          <a:xfrm>
            <a:off x="311700" y="6790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Somewhere Over the Rainbow</a:t>
            </a:r>
            <a:endParaRPr b="1">
              <a:highlight>
                <a:srgbClr val="FFFFFF"/>
              </a:highlight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/>
              <a:t>intro</a:t>
            </a:r>
            <a:r>
              <a:rPr b="1" i="0" lang="en" sz="4200" u="none" cap="none" strike="noStrike">
                <a:solidFill>
                  <a:schemeClr val="dk1"/>
                </a:solidFill>
              </a:rPr>
              <a:t> </a:t>
            </a:r>
            <a:endParaRPr b="1" i="0" sz="4200" u="none" cap="none" strike="noStrike">
              <a:solidFill>
                <a:schemeClr val="dk1"/>
              </a:solidFill>
            </a:endParaRPr>
          </a:p>
        </p:txBody>
      </p:sp>
      <p:pic>
        <p:nvPicPr>
          <p:cNvPr id="3546" name="Google Shape;3546;p4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2875" y="1451186"/>
            <a:ext cx="1155215" cy="1745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7" name="Google Shape;3547;p4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9352" y="1450499"/>
            <a:ext cx="1155215" cy="1747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8" name="Google Shape;3548;p4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6118" y="1419400"/>
            <a:ext cx="1198904" cy="1809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9" name="Google Shape;3549;p4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3310" y="1451186"/>
            <a:ext cx="1155215" cy="1745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0" name="Google Shape;3550;p4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2312" y="3206843"/>
            <a:ext cx="1125623" cy="1747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1" name="Google Shape;3551;p4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95623" y="3202379"/>
            <a:ext cx="1168195" cy="1809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2" name="Google Shape;3552;p40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47331" y="3204406"/>
            <a:ext cx="1125626" cy="1752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3" name="Google Shape;3553;p4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7791" y="3233480"/>
            <a:ext cx="1125623" cy="1747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557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p402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Somewhere Over the Rainbow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559" name="Google Shape;3559;p402"/>
          <p:cNvSpPr txBox="1"/>
          <p:nvPr>
            <p:ph idx="2" type="body"/>
          </p:nvPr>
        </p:nvSpPr>
        <p:spPr>
          <a:xfrm>
            <a:off x="311700" y="809625"/>
            <a:ext cx="7389300" cy="4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</a:t>
            </a:r>
            <a:r>
              <a:rPr b="1" lang="en" sz="2000">
                <a:solidFill>
                  <a:srgbClr val="0000FF"/>
                </a:solidFill>
              </a:rPr>
              <a:t>Am  		  </a:t>
            </a:r>
            <a:r>
              <a:rPr b="1" lang="en" sz="2000">
                <a:solidFill>
                  <a:srgbClr val="00FF00"/>
                </a:solidFill>
              </a:rPr>
              <a:t>F			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  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OOO</a:t>
            </a:r>
            <a:r>
              <a:rPr b="1" lang="en" sz="2000">
                <a:solidFill>
                  <a:srgbClr val="000000"/>
                </a:solidFill>
              </a:rPr>
              <a:t>-OOO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OOO</a:t>
            </a:r>
            <a:r>
              <a:rPr b="1" lang="en" sz="2000"/>
              <a:t>-OOO  </a:t>
            </a:r>
            <a:r>
              <a:rPr b="1" lang="en" sz="2000">
                <a:highlight>
                  <a:srgbClr val="00FF00"/>
                </a:highlight>
              </a:rPr>
              <a:t>OOO</a:t>
            </a:r>
            <a:r>
              <a:rPr b="1" lang="en" sz="2000"/>
              <a:t>-OOO 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OOO</a:t>
            </a:r>
            <a:r>
              <a:rPr b="1" lang="en" sz="2000"/>
              <a:t>-OOO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                  </a:t>
            </a:r>
            <a:endParaRPr b="1" sz="20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FF00"/>
                </a:solidFill>
              </a:rPr>
              <a:t>F			 </a:t>
            </a:r>
            <a:r>
              <a:rPr b="1" lang="en" sz="2000">
                <a:solidFill>
                  <a:srgbClr val="9900FF"/>
                </a:solidFill>
              </a:rPr>
              <a:t>G			  </a:t>
            </a:r>
            <a:r>
              <a:rPr b="1" lang="en" sz="2000">
                <a:solidFill>
                  <a:srgbClr val="0000FF"/>
                </a:solidFill>
              </a:rPr>
              <a:t>Am		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highlight>
                  <a:srgbClr val="00FF00"/>
                </a:highlight>
              </a:rPr>
              <a:t>OOO</a:t>
            </a:r>
            <a:r>
              <a:rPr b="1" lang="en" sz="2000"/>
              <a:t>-OOO 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OOO</a:t>
            </a:r>
            <a:r>
              <a:rPr b="1" lang="en" sz="2000"/>
              <a:t>-OOO 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OOO</a:t>
            </a:r>
            <a:r>
              <a:rPr b="1" lang="en" sz="2000"/>
              <a:t>-OOO  </a:t>
            </a:r>
            <a:r>
              <a:rPr b="1" lang="en" sz="2000">
                <a:highlight>
                  <a:srgbClr val="00FF00"/>
                </a:highlight>
              </a:rPr>
              <a:t>OOO</a:t>
            </a:r>
            <a:r>
              <a:rPr b="1" lang="en" sz="2000"/>
              <a:t>-OOO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560" name="Google Shape;3560;p4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7825" y="910038"/>
            <a:ext cx="997876" cy="1601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1" name="Google Shape;3561;p4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0475" y="2872175"/>
            <a:ext cx="972575" cy="1601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2" name="Google Shape;3562;p4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19900" y="900713"/>
            <a:ext cx="997875" cy="1619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3" name="Google Shape;3563;p40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58100" y="2809760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567" name="Shape 3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8" name="Google Shape;3568;p403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chemeClr val="lt1"/>
                </a:highlight>
              </a:rPr>
              <a:t>Somewhere Over the Rainbow </a:t>
            </a:r>
            <a:endParaRPr b="1">
              <a:highlight>
                <a:srgbClr val="FFFFFF"/>
              </a:highlight>
            </a:endParaRPr>
          </a:p>
        </p:txBody>
      </p:sp>
      <p:sp>
        <p:nvSpPr>
          <p:cNvPr id="3569" name="Google Shape;3569;p403"/>
          <p:cNvSpPr txBox="1"/>
          <p:nvPr>
            <p:ph idx="2" type="body"/>
          </p:nvPr>
        </p:nvSpPr>
        <p:spPr>
          <a:xfrm>
            <a:off x="311700" y="809625"/>
            <a:ext cx="7389300" cy="4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</a:t>
            </a:r>
            <a:r>
              <a:rPr b="1" lang="en" sz="2000">
                <a:solidFill>
                  <a:srgbClr val="FFFF00"/>
                </a:solidFill>
              </a:rPr>
              <a:t>Em</a:t>
            </a:r>
            <a:r>
              <a:rPr b="1" lang="en" sz="2000"/>
              <a:t> 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Some</a:t>
            </a:r>
            <a:r>
              <a:rPr b="1" lang="en" sz="2000">
                <a:solidFill>
                  <a:srgbClr val="000000"/>
                </a:solidFill>
              </a:rPr>
              <a:t>where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highlight>
                  <a:srgbClr val="FFFF00"/>
                </a:highlight>
              </a:rPr>
              <a:t>over</a:t>
            </a:r>
            <a:r>
              <a:rPr b="1" lang="en" sz="2000"/>
              <a:t> the rainbow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          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                  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Way</a:t>
            </a:r>
            <a:r>
              <a:rPr b="1" lang="en" sz="2000">
                <a:solidFill>
                  <a:srgbClr val="000000"/>
                </a:solidFill>
              </a:rPr>
              <a:t> up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high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0000FF"/>
                </a:solidFill>
              </a:rPr>
              <a:t>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>
                <a:solidFill>
                  <a:srgbClr val="0000FF"/>
                </a:solidFill>
              </a:rPr>
              <a:t>  							                </a:t>
            </a:r>
            <a:r>
              <a:rPr b="1" lang="en" sz="2000">
                <a:solidFill>
                  <a:srgbClr val="00FF00"/>
                </a:solidFill>
              </a:rPr>
              <a:t>    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highlight>
                  <a:srgbClr val="00FF00"/>
                </a:highlight>
              </a:rPr>
              <a:t>And</a:t>
            </a:r>
            <a:r>
              <a:rPr b="1" lang="en" sz="2000"/>
              <a:t> the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dreams</a:t>
            </a:r>
            <a:r>
              <a:rPr b="1" lang="en" sz="2000"/>
              <a:t> that you dream of,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>
                <a:solidFill>
                  <a:srgbClr val="0000FF"/>
                </a:solidFill>
              </a:rPr>
              <a:t>		           Am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0000FF"/>
                </a:solidFill>
              </a:rPr>
              <a:t> </a:t>
            </a:r>
            <a:endParaRPr b="1" sz="2000">
              <a:solidFill>
                <a:schemeClr val="lt1"/>
              </a:solidFill>
              <a:highlight>
                <a:srgbClr val="99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once</a:t>
            </a:r>
            <a:r>
              <a:rPr b="1" lang="en" sz="2000"/>
              <a:t> in a lulla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by</a:t>
            </a:r>
            <a:r>
              <a:rPr b="1" lang="en" sz="2000"/>
              <a:t>       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570" name="Google Shape;3570;p4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4750" y="199988"/>
            <a:ext cx="997876" cy="1601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1" name="Google Shape;3571;p4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2550" y="1801062"/>
            <a:ext cx="972575" cy="1601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2" name="Google Shape;3572;p4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4025" y="3447588"/>
            <a:ext cx="997875" cy="1619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3" name="Google Shape;3573;p40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84025" y="1801050"/>
            <a:ext cx="997876" cy="164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4" name="Google Shape;3574;p40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77838" y="3437700"/>
            <a:ext cx="927287" cy="164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578" name="Shape 3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9" name="Google Shape;3579;p404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chemeClr val="lt1"/>
                </a:highlight>
              </a:rPr>
              <a:t>Somewhere Over the Rainbow </a:t>
            </a:r>
            <a:endParaRPr b="1">
              <a:highlight>
                <a:srgbClr val="FFFFFF"/>
              </a:highlight>
            </a:endParaRPr>
          </a:p>
        </p:txBody>
      </p:sp>
      <p:sp>
        <p:nvSpPr>
          <p:cNvPr id="3580" name="Google Shape;3580;p404"/>
          <p:cNvSpPr txBox="1"/>
          <p:nvPr>
            <p:ph idx="2" type="body"/>
          </p:nvPr>
        </p:nvSpPr>
        <p:spPr>
          <a:xfrm>
            <a:off x="311700" y="809625"/>
            <a:ext cx="7389300" cy="4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</a:t>
            </a:r>
            <a:r>
              <a:rPr b="1" lang="en" sz="2000">
                <a:solidFill>
                  <a:srgbClr val="FFFF00"/>
                </a:solidFill>
              </a:rPr>
              <a:t>Em</a:t>
            </a:r>
            <a:r>
              <a:rPr b="1" lang="en" sz="2000"/>
              <a:t> 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Some</a:t>
            </a:r>
            <a:r>
              <a:rPr b="1" lang="en" sz="2000"/>
              <a:t>where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highlight>
                  <a:srgbClr val="FFFF00"/>
                </a:highlight>
              </a:rPr>
              <a:t>over</a:t>
            </a:r>
            <a:r>
              <a:rPr b="1" lang="en" sz="2000"/>
              <a:t> the rainbow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  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      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                  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Blue</a:t>
            </a:r>
            <a:r>
              <a:rPr b="1" lang="en" sz="2000">
                <a:solidFill>
                  <a:srgbClr val="000000"/>
                </a:solidFill>
              </a:rPr>
              <a:t>birds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fly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0000FF"/>
                </a:solidFill>
              </a:rPr>
              <a:t>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>
                <a:solidFill>
                  <a:srgbClr val="0000FF"/>
                </a:solidFill>
              </a:rPr>
              <a:t>  							                </a:t>
            </a:r>
            <a:r>
              <a:rPr b="1" lang="en" sz="2000">
                <a:solidFill>
                  <a:srgbClr val="00FF00"/>
                </a:solidFill>
              </a:rPr>
              <a:t>    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highlight>
                  <a:srgbClr val="00FF00"/>
                </a:highlight>
              </a:rPr>
              <a:t>And</a:t>
            </a:r>
            <a:r>
              <a:rPr b="1" lang="en" sz="2000"/>
              <a:t> the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dreams</a:t>
            </a:r>
            <a:r>
              <a:rPr b="1" lang="en" sz="2000"/>
              <a:t> that you dream of,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>
                <a:solidFill>
                  <a:srgbClr val="0000FF"/>
                </a:solidFill>
              </a:rPr>
              <a:t>		                   Am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0000FF"/>
                </a:solidFill>
              </a:rPr>
              <a:t> </a:t>
            </a:r>
            <a:endParaRPr b="1" sz="2000">
              <a:solidFill>
                <a:schemeClr val="lt1"/>
              </a:solidFill>
              <a:highlight>
                <a:srgbClr val="99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Dreams</a:t>
            </a:r>
            <a:r>
              <a:rPr b="1" lang="en" sz="2000"/>
              <a:t> really do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come</a:t>
            </a:r>
            <a:r>
              <a:rPr b="1" lang="en" sz="2000"/>
              <a:t> </a:t>
            </a:r>
            <a:r>
              <a:rPr b="1" lang="en" sz="2000">
                <a:highlight>
                  <a:srgbClr val="00FF00"/>
                </a:highlight>
              </a:rPr>
              <a:t>true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 </a:t>
            </a:r>
            <a:r>
              <a:rPr b="1" lang="en" sz="2000"/>
              <a:t>       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581" name="Google Shape;3581;p4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4750" y="199988"/>
            <a:ext cx="997876" cy="1601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2" name="Google Shape;3582;p4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2550" y="1801062"/>
            <a:ext cx="972575" cy="1601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3" name="Google Shape;3583;p4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4025" y="3447588"/>
            <a:ext cx="997875" cy="1619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4" name="Google Shape;3584;p40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84025" y="1801050"/>
            <a:ext cx="997876" cy="164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5" name="Google Shape;3585;p40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77838" y="3437700"/>
            <a:ext cx="927287" cy="164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589" name="Shape 3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0" name="Google Shape;3590;p405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chemeClr val="lt1"/>
                </a:highlight>
              </a:rPr>
              <a:t>Somewhere Over the Rainbow </a:t>
            </a:r>
            <a:endParaRPr b="1">
              <a:highlight>
                <a:srgbClr val="FFFFFF"/>
              </a:highlight>
            </a:endParaRPr>
          </a:p>
        </p:txBody>
      </p:sp>
      <p:sp>
        <p:nvSpPr>
          <p:cNvPr id="3591" name="Google Shape;3591;p405"/>
          <p:cNvSpPr txBox="1"/>
          <p:nvPr>
            <p:ph idx="2" type="body"/>
          </p:nvPr>
        </p:nvSpPr>
        <p:spPr>
          <a:xfrm>
            <a:off x="311700" y="809625"/>
            <a:ext cx="7389300" cy="4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         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</a:t>
            </a:r>
            <a:r>
              <a:rPr b="1" lang="en" sz="2000"/>
              <a:t> 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Some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day</a:t>
            </a:r>
            <a:r>
              <a:rPr b="1" lang="en" sz="2000"/>
              <a:t>, I wish upon a star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>
                <a:solidFill>
                  <a:srgbClr val="0000FF"/>
                </a:solidFill>
              </a:rPr>
              <a:t>		                                                   Am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0000FF"/>
                </a:solidFill>
              </a:rPr>
              <a:t> </a:t>
            </a:r>
            <a:endParaRPr b="1" sz="2000">
              <a:solidFill>
                <a:schemeClr val="lt1"/>
              </a:solidFill>
              <a:highlight>
                <a:srgbClr val="99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Wake</a:t>
            </a:r>
            <a:r>
              <a:rPr b="1" lang="en" sz="2000"/>
              <a:t> up where the clouds are far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be</a:t>
            </a:r>
            <a:r>
              <a:rPr b="1" lang="en" sz="2000">
                <a:solidFill>
                  <a:srgbClr val="000000"/>
                </a:solidFill>
              </a:rPr>
              <a:t>hind</a:t>
            </a:r>
            <a:r>
              <a:rPr b="1" lang="en" sz="2000"/>
              <a:t> </a:t>
            </a:r>
            <a:r>
              <a:rPr b="1" lang="en" sz="2000">
                <a:highlight>
                  <a:srgbClr val="00FF00"/>
                </a:highlight>
              </a:rPr>
              <a:t>me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 </a:t>
            </a:r>
            <a:endParaRPr b="1" sz="20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592" name="Google Shape;3592;p4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4025" y="979838"/>
            <a:ext cx="997876" cy="1601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3" name="Google Shape;3593;p4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4875" y="976925"/>
            <a:ext cx="972575" cy="1601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4" name="Google Shape;3594;p4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4025" y="2897113"/>
            <a:ext cx="997875" cy="1619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5" name="Google Shape;3595;p40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77513" y="2859800"/>
            <a:ext cx="927287" cy="164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599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p406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chemeClr val="lt1"/>
                </a:highlight>
              </a:rPr>
              <a:t>Somewhere Over the Rainbow </a:t>
            </a:r>
            <a:endParaRPr b="1">
              <a:highlight>
                <a:srgbClr val="FFFFFF"/>
              </a:highlight>
            </a:endParaRPr>
          </a:p>
        </p:txBody>
      </p:sp>
      <p:sp>
        <p:nvSpPr>
          <p:cNvPr id="3601" name="Google Shape;3601;p406"/>
          <p:cNvSpPr txBox="1"/>
          <p:nvPr>
            <p:ph idx="2" type="body"/>
          </p:nvPr>
        </p:nvSpPr>
        <p:spPr>
          <a:xfrm>
            <a:off x="311700" y="809625"/>
            <a:ext cx="7389300" cy="4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            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</a:t>
            </a:r>
            <a:r>
              <a:rPr b="1" lang="en" sz="2000"/>
              <a:t> 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Where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trouble</a:t>
            </a:r>
            <a:r>
              <a:rPr b="1" lang="en" sz="2000"/>
              <a:t> melts like lemon drops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>
                <a:solidFill>
                  <a:srgbClr val="0000FF"/>
                </a:solidFill>
              </a:rPr>
              <a:t>		                                                  </a:t>
            </a:r>
            <a:endParaRPr b="1" sz="2000">
              <a:solidFill>
                <a:schemeClr val="lt1"/>
              </a:solidFill>
              <a:highlight>
                <a:srgbClr val="99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High</a:t>
            </a:r>
            <a:r>
              <a:rPr b="1" lang="en" sz="2000"/>
              <a:t> above the chimney top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 </a:t>
            </a:r>
            <a:endParaRPr b="1" sz="2000">
              <a:solidFill>
                <a:srgbClr val="0000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     Am        		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0000FF"/>
                </a:solidFill>
              </a:rPr>
              <a:t>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That’s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where</a:t>
            </a:r>
            <a:r>
              <a:rPr b="1" lang="en" sz="2000">
                <a:solidFill>
                  <a:srgbClr val="000000"/>
                </a:solidFill>
              </a:rPr>
              <a:t> you’ll</a:t>
            </a:r>
            <a:r>
              <a:rPr b="1" lang="en" sz="2000"/>
              <a:t> </a:t>
            </a:r>
            <a:r>
              <a:rPr b="1" lang="en" sz="2000">
                <a:highlight>
                  <a:srgbClr val="00FF00"/>
                </a:highlight>
              </a:rPr>
              <a:t>find</a:t>
            </a:r>
            <a:r>
              <a:rPr b="1" lang="en" sz="2000"/>
              <a:t> me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 </a:t>
            </a:r>
            <a:endParaRPr b="1" sz="20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602" name="Google Shape;3602;p4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4025" y="979838"/>
            <a:ext cx="997876" cy="1601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3" name="Google Shape;3603;p4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4875" y="976925"/>
            <a:ext cx="972575" cy="1601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4" name="Google Shape;3604;p4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4025" y="2897113"/>
            <a:ext cx="997875" cy="1619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5" name="Google Shape;3605;p40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00163" y="2884200"/>
            <a:ext cx="927287" cy="164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609" name="Shape 3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0" name="Google Shape;3610;p407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chemeClr val="lt1"/>
                </a:highlight>
              </a:rPr>
              <a:t>Somewhere Over the Rainbow </a:t>
            </a:r>
            <a:endParaRPr b="1">
              <a:highlight>
                <a:srgbClr val="FFFFFF"/>
              </a:highlight>
            </a:endParaRPr>
          </a:p>
        </p:txBody>
      </p:sp>
      <p:sp>
        <p:nvSpPr>
          <p:cNvPr id="3611" name="Google Shape;3611;p407"/>
          <p:cNvSpPr txBox="1"/>
          <p:nvPr>
            <p:ph idx="2" type="body"/>
          </p:nvPr>
        </p:nvSpPr>
        <p:spPr>
          <a:xfrm>
            <a:off x="311700" y="809625"/>
            <a:ext cx="7389300" cy="4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</a:t>
            </a:r>
            <a:r>
              <a:rPr b="1" lang="en" sz="2000">
                <a:solidFill>
                  <a:srgbClr val="FFFF00"/>
                </a:solidFill>
              </a:rPr>
              <a:t>Em</a:t>
            </a:r>
            <a:r>
              <a:rPr b="1" lang="en" sz="2000"/>
              <a:t> 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Some</a:t>
            </a:r>
            <a:r>
              <a:rPr b="1" lang="en" sz="2000"/>
              <a:t>where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highlight>
                  <a:srgbClr val="FFFF00"/>
                </a:highlight>
              </a:rPr>
              <a:t>over</a:t>
            </a:r>
            <a:r>
              <a:rPr b="1" lang="en" sz="2000"/>
              <a:t> the rainbow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  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      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                  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Blue</a:t>
            </a:r>
            <a:r>
              <a:rPr b="1" lang="en" sz="2000">
                <a:solidFill>
                  <a:srgbClr val="000000"/>
                </a:solidFill>
              </a:rPr>
              <a:t>birds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fly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0000FF"/>
                </a:solidFill>
              </a:rPr>
              <a:t>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>
                <a:solidFill>
                  <a:srgbClr val="0000FF"/>
                </a:solidFill>
              </a:rPr>
              <a:t>  							                </a:t>
            </a:r>
            <a:r>
              <a:rPr b="1" lang="en" sz="2000">
                <a:solidFill>
                  <a:srgbClr val="00FF00"/>
                </a:solidFill>
              </a:rPr>
              <a:t>    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highlight>
                  <a:srgbClr val="00FF00"/>
                </a:highlight>
              </a:rPr>
              <a:t>And</a:t>
            </a:r>
            <a:r>
              <a:rPr b="1" lang="en" sz="2000"/>
              <a:t> the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dreams</a:t>
            </a:r>
            <a:r>
              <a:rPr b="1" lang="en" sz="2000"/>
              <a:t> that you dare to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G</a:t>
            </a:r>
            <a:r>
              <a:rPr b="1" lang="en" sz="2000">
                <a:solidFill>
                  <a:srgbClr val="0000FF"/>
                </a:solidFill>
              </a:rPr>
              <a:t>		                   Am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0000FF"/>
                </a:solidFill>
              </a:rPr>
              <a:t> </a:t>
            </a:r>
            <a:endParaRPr b="1" sz="2000">
              <a:solidFill>
                <a:schemeClr val="lt1"/>
              </a:solidFill>
              <a:highlight>
                <a:srgbClr val="99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Oh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why</a:t>
            </a:r>
            <a:r>
              <a:rPr b="1" lang="en" sz="2000"/>
              <a:t>, oh why can’t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I</a:t>
            </a:r>
            <a:r>
              <a:rPr b="1" lang="en" sz="2000"/>
              <a:t>?</a:t>
            </a:r>
            <a:r>
              <a:rPr b="1" lang="en" sz="2000">
                <a:highlight>
                  <a:srgbClr val="00FF00"/>
                </a:highlight>
              </a:rPr>
              <a:t> </a:t>
            </a:r>
            <a:r>
              <a:rPr b="1" lang="en" sz="2000"/>
              <a:t>      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612" name="Google Shape;3612;p4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4750" y="199988"/>
            <a:ext cx="997876" cy="1601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3" name="Google Shape;3613;p4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2550" y="1801062"/>
            <a:ext cx="972575" cy="1601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4" name="Google Shape;3614;p4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4025" y="3447588"/>
            <a:ext cx="997875" cy="1619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5" name="Google Shape;3615;p4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84025" y="1801050"/>
            <a:ext cx="997876" cy="164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6" name="Google Shape;3616;p40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77838" y="3437700"/>
            <a:ext cx="927287" cy="164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620" name="Shape 3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1" name="Google Shape;3621;p408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chemeClr val="lt1"/>
                </a:highlight>
              </a:rPr>
              <a:t>Somewhere Over the Rainbow </a:t>
            </a:r>
            <a:endParaRPr b="1">
              <a:highlight>
                <a:srgbClr val="FFFFFF"/>
              </a:highlight>
            </a:endParaRPr>
          </a:p>
        </p:txBody>
      </p:sp>
      <p:sp>
        <p:nvSpPr>
          <p:cNvPr id="3622" name="Google Shape;3622;p408"/>
          <p:cNvSpPr txBox="1"/>
          <p:nvPr>
            <p:ph idx="2" type="body"/>
          </p:nvPr>
        </p:nvSpPr>
        <p:spPr>
          <a:xfrm>
            <a:off x="311700" y="809625"/>
            <a:ext cx="7389300" cy="4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     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</a:t>
            </a:r>
            <a:r>
              <a:rPr b="1" lang="en" sz="2000">
                <a:solidFill>
                  <a:srgbClr val="FFFF00"/>
                </a:solidFill>
              </a:rPr>
              <a:t>Em</a:t>
            </a:r>
            <a:r>
              <a:rPr b="1" lang="en" sz="2000"/>
              <a:t> 	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0000FF"/>
                </a:solidFill>
              </a:rPr>
              <a:t> 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Well, I see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trees</a:t>
            </a:r>
            <a:r>
              <a:rPr b="1" lang="en" sz="2000"/>
              <a:t> of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highlight>
                  <a:srgbClr val="FFFF00"/>
                </a:highlight>
              </a:rPr>
              <a:t>green</a:t>
            </a:r>
            <a:r>
              <a:rPr b="1" lang="en" sz="2000"/>
              <a:t> and </a:t>
            </a:r>
            <a:r>
              <a:rPr b="1" lang="en" sz="2000">
                <a:highlight>
                  <a:srgbClr val="00FF00"/>
                </a:highlight>
              </a:rPr>
              <a:t>red</a:t>
            </a:r>
            <a:r>
              <a:rPr b="1" lang="en" sz="2000"/>
              <a:t> roses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too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      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         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I’ll</a:t>
            </a:r>
            <a:r>
              <a:rPr b="1" lang="en" sz="2000">
                <a:solidFill>
                  <a:srgbClr val="000000"/>
                </a:solidFill>
              </a:rPr>
              <a:t> watch them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bloom</a:t>
            </a:r>
            <a:r>
              <a:rPr b="1" lang="en" sz="2000"/>
              <a:t> for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me</a:t>
            </a:r>
            <a:r>
              <a:rPr b="1" lang="en" sz="2000"/>
              <a:t> and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you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0000FF"/>
                </a:solidFill>
              </a:rPr>
              <a:t>                           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>
                <a:solidFill>
                  <a:srgbClr val="00FF00"/>
                </a:solidFill>
              </a:rPr>
              <a:t>  </a:t>
            </a:r>
            <a:r>
              <a:rPr b="1" lang="en" sz="2000">
                <a:solidFill>
                  <a:srgbClr val="0000FF"/>
                </a:solidFill>
              </a:rPr>
              <a:t>							                </a:t>
            </a:r>
            <a:r>
              <a:rPr b="1" lang="en" sz="2000">
                <a:solidFill>
                  <a:srgbClr val="00FF00"/>
                </a:solidFill>
              </a:rPr>
              <a:t>    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highlight>
                  <a:srgbClr val="00FF00"/>
                </a:highlight>
              </a:rPr>
              <a:t>And</a:t>
            </a:r>
            <a:r>
              <a:rPr b="1" lang="en" sz="2000"/>
              <a:t> I think to myself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chemeClr val="lt1"/>
              </a:solidFill>
              <a:highlight>
                <a:srgbClr val="FF0000"/>
              </a:highlight>
            </a:endParaRPr>
          </a:p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 Am</a:t>
            </a:r>
            <a:r>
              <a:rPr b="1" lang="en" sz="2000">
                <a:solidFill>
                  <a:srgbClr val="00FF00"/>
                </a:solidFill>
              </a:rPr>
              <a:t> </a:t>
            </a:r>
            <a:r>
              <a:rPr b="1" lang="en" sz="2000">
                <a:solidFill>
                  <a:srgbClr val="FF0000"/>
                </a:solidFill>
              </a:rPr>
              <a:t>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>
              <a:solidFill>
                <a:schemeClr val="lt1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What a wonderful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world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623" name="Google Shape;3623;p4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4750" y="199988"/>
            <a:ext cx="997876" cy="1601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4" name="Google Shape;3624;p4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2550" y="1801062"/>
            <a:ext cx="972575" cy="1601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5" name="Google Shape;3625;p4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4025" y="3447588"/>
            <a:ext cx="997875" cy="1619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6" name="Google Shape;3626;p40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84025" y="1801050"/>
            <a:ext cx="997876" cy="164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7" name="Google Shape;3627;p40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77838" y="3437700"/>
            <a:ext cx="927287" cy="164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631" name="Shape 3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2" name="Google Shape;3632;p409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chemeClr val="lt1"/>
                </a:highlight>
              </a:rPr>
              <a:t>Somewhere Over the Rainbow </a:t>
            </a:r>
            <a:endParaRPr b="1">
              <a:highlight>
                <a:srgbClr val="FFFFFF"/>
              </a:highlight>
            </a:endParaRPr>
          </a:p>
        </p:txBody>
      </p:sp>
      <p:sp>
        <p:nvSpPr>
          <p:cNvPr id="3633" name="Google Shape;3633;p409"/>
          <p:cNvSpPr txBox="1"/>
          <p:nvPr>
            <p:ph idx="2" type="body"/>
          </p:nvPr>
        </p:nvSpPr>
        <p:spPr>
          <a:xfrm>
            <a:off x="311700" y="809625"/>
            <a:ext cx="7389300" cy="4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     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</a:t>
            </a:r>
            <a:r>
              <a:rPr b="1" lang="en" sz="2000">
                <a:solidFill>
                  <a:srgbClr val="FFFF00"/>
                </a:solidFill>
              </a:rPr>
              <a:t>Em</a:t>
            </a:r>
            <a:r>
              <a:rPr b="1" lang="en" sz="2000"/>
              <a:t> 			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0000FF"/>
                </a:solidFill>
              </a:rPr>
              <a:t> 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Well, I see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skies</a:t>
            </a:r>
            <a:r>
              <a:rPr b="1" lang="en" sz="2000"/>
              <a:t> of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highlight>
                  <a:srgbClr val="FFFF00"/>
                </a:highlight>
              </a:rPr>
              <a:t>blue</a:t>
            </a:r>
            <a:r>
              <a:rPr b="1" lang="en" sz="2000"/>
              <a:t> and I see </a:t>
            </a:r>
            <a:r>
              <a:rPr b="1" lang="en" sz="2000">
                <a:highlight>
                  <a:srgbClr val="00FF00"/>
                </a:highlight>
              </a:rPr>
              <a:t>clouds</a:t>
            </a:r>
            <a:r>
              <a:rPr b="1" lang="en" sz="2000"/>
              <a:t> of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white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FF00"/>
                </a:solidFill>
              </a:rPr>
              <a:t>  F</a:t>
            </a: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      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                  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And the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brightness</a:t>
            </a:r>
            <a:r>
              <a:rPr b="1" lang="en" sz="2000">
                <a:solidFill>
                  <a:srgbClr val="000000"/>
                </a:solidFill>
              </a:rPr>
              <a:t> of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day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>
                <a:solidFill>
                  <a:srgbClr val="0000FF"/>
                </a:solidFill>
              </a:rPr>
              <a:t>  		    Am				                </a:t>
            </a:r>
            <a:r>
              <a:rPr b="1" lang="en" sz="2000">
                <a:solidFill>
                  <a:srgbClr val="00FF00"/>
                </a:solidFill>
              </a:rPr>
              <a:t>    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I</a:t>
            </a:r>
            <a:r>
              <a:rPr b="1" lang="en" sz="2000"/>
              <a:t> like the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dark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chemeClr val="lt1"/>
              </a:solidFill>
              <a:highlight>
                <a:srgbClr val="FF00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0000FF"/>
                </a:solidFill>
              </a:rPr>
              <a:t> </a:t>
            </a:r>
            <a:r>
              <a:rPr b="1" lang="en" sz="2000">
                <a:solidFill>
                  <a:srgbClr val="FF0000"/>
                </a:solidFill>
              </a:rPr>
              <a:t>           	             </a:t>
            </a:r>
            <a:r>
              <a:rPr b="1" lang="en" sz="2000">
                <a:solidFill>
                  <a:srgbClr val="9900FF"/>
                </a:solidFill>
              </a:rPr>
              <a:t>G					   </a:t>
            </a:r>
            <a:r>
              <a:rPr b="1" lang="en" sz="2000">
                <a:solidFill>
                  <a:srgbClr val="FF0000"/>
                </a:solidFill>
              </a:rPr>
              <a:t>C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0000FF"/>
                </a:solidFill>
              </a:rPr>
              <a:t>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endParaRPr b="1" sz="2000">
              <a:solidFill>
                <a:schemeClr val="lt1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And I </a:t>
            </a:r>
            <a:r>
              <a:rPr b="1" lang="en" sz="2000">
                <a:highlight>
                  <a:srgbClr val="00FF00"/>
                </a:highlight>
              </a:rPr>
              <a:t>think</a:t>
            </a:r>
            <a:r>
              <a:rPr b="1" lang="en" sz="2000"/>
              <a:t> to myself,   what a wonderful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world</a:t>
            </a:r>
            <a:r>
              <a:rPr b="1" lang="en" sz="2000"/>
              <a:t>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634" name="Google Shape;3634;p4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4750" y="199988"/>
            <a:ext cx="997876" cy="1601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5" name="Google Shape;3635;p4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2550" y="1801062"/>
            <a:ext cx="972575" cy="1601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6" name="Google Shape;3636;p4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4025" y="3447588"/>
            <a:ext cx="997875" cy="1619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7" name="Google Shape;3637;p40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84025" y="1801050"/>
            <a:ext cx="997876" cy="164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8" name="Google Shape;3638;p40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77838" y="3437700"/>
            <a:ext cx="927287" cy="164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04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Hey Soul Sister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613" name="Google Shape;613;p104"/>
          <p:cNvSpPr txBox="1"/>
          <p:nvPr>
            <p:ph idx="2" type="body"/>
          </p:nvPr>
        </p:nvSpPr>
        <p:spPr>
          <a:xfrm>
            <a:off x="311700" y="6370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Your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lipstick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stains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  				</a:t>
            </a:r>
            <a:r>
              <a:rPr b="1" lang="en" sz="2000"/>
              <a:t> 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lang="en" sz="2000"/>
              <a:t>      			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On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the front lobe of my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left</a:t>
            </a:r>
            <a:r>
              <a:rPr b="1" lang="en" sz="2000">
                <a:solidFill>
                  <a:srgbClr val="000000"/>
                </a:solidFill>
              </a:rPr>
              <a:t> side brains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</a:t>
            </a:r>
            <a:r>
              <a:rPr b="1" lang="en" sz="2000"/>
              <a:t>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	</a:t>
            </a:r>
            <a:br>
              <a:rPr b="1" lang="en" sz="2000"/>
            </a:br>
            <a:r>
              <a:rPr b="1" lang="en" sz="2000">
                <a:solidFill>
                  <a:srgbClr val="000000"/>
                </a:solidFill>
              </a:rPr>
              <a:t>I knew I wouldn’t forg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et</a:t>
            </a:r>
            <a:r>
              <a:rPr b="1" lang="en" sz="2000">
                <a:solidFill>
                  <a:srgbClr val="000000"/>
                </a:solidFill>
              </a:rPr>
              <a:t> you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 </a:t>
            </a:r>
            <a:r>
              <a:rPr b="1" lang="en" sz="2000"/>
              <a:t>         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/>
              <a:t>				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lang="en" sz="2000"/>
              <a:t>  		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br>
              <a:rPr b="1" lang="en" sz="2000">
                <a:solidFill>
                  <a:srgbClr val="FFFFFF"/>
                </a:solidFill>
              </a:rPr>
            </a:br>
            <a:r>
              <a:rPr b="1" lang="en" sz="2000">
                <a:solidFill>
                  <a:srgbClr val="000000"/>
                </a:solidFill>
              </a:rPr>
              <a:t>And so I went and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let</a:t>
            </a:r>
            <a:r>
              <a:rPr b="1" lang="en" sz="2000">
                <a:solidFill>
                  <a:srgbClr val="000000"/>
                </a:solidFill>
              </a:rPr>
              <a:t> you blow my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mind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14" name="Google Shape;614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825" y="705950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790" y="3068898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1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6164" y="3048375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10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06275" y="716685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642" name="Shape 3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3" name="Google Shape;3643;p410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chemeClr val="lt1"/>
                </a:highlight>
              </a:rPr>
              <a:t>Somewhere Over the Rainbow </a:t>
            </a:r>
            <a:endParaRPr b="1">
              <a:highlight>
                <a:srgbClr val="FFFFFF"/>
              </a:highlight>
            </a:endParaRPr>
          </a:p>
        </p:txBody>
      </p:sp>
      <p:sp>
        <p:nvSpPr>
          <p:cNvPr id="3644" name="Google Shape;3644;p410"/>
          <p:cNvSpPr txBox="1"/>
          <p:nvPr>
            <p:ph idx="2" type="body"/>
          </p:nvPr>
        </p:nvSpPr>
        <p:spPr>
          <a:xfrm>
            <a:off x="311700" y="809625"/>
            <a:ext cx="7389300" cy="4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         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</a:t>
            </a:r>
            <a:r>
              <a:rPr b="1" lang="en" sz="2000"/>
              <a:t> 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Some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day</a:t>
            </a:r>
            <a:r>
              <a:rPr b="1" lang="en" sz="2000"/>
              <a:t>, I wish upon a star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>
                <a:solidFill>
                  <a:srgbClr val="0000FF"/>
                </a:solidFill>
              </a:rPr>
              <a:t>		                                                   Am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0000FF"/>
                </a:solidFill>
              </a:rPr>
              <a:t> </a:t>
            </a:r>
            <a:endParaRPr b="1" sz="2000">
              <a:solidFill>
                <a:schemeClr val="lt1"/>
              </a:solidFill>
              <a:highlight>
                <a:srgbClr val="99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Wake</a:t>
            </a:r>
            <a:r>
              <a:rPr b="1" lang="en" sz="2000"/>
              <a:t> up where the clouds are far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be</a:t>
            </a:r>
            <a:r>
              <a:rPr b="1" lang="en" sz="2000">
                <a:solidFill>
                  <a:srgbClr val="000000"/>
                </a:solidFill>
              </a:rPr>
              <a:t>hind</a:t>
            </a:r>
            <a:r>
              <a:rPr b="1" lang="en" sz="2000"/>
              <a:t> </a:t>
            </a:r>
            <a:r>
              <a:rPr b="1" lang="en" sz="2000">
                <a:highlight>
                  <a:srgbClr val="00FF00"/>
                </a:highlight>
              </a:rPr>
              <a:t>me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 </a:t>
            </a:r>
            <a:endParaRPr b="1" sz="20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645" name="Google Shape;3645;p4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4025" y="979838"/>
            <a:ext cx="997876" cy="1601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6" name="Google Shape;3646;p4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4875" y="976925"/>
            <a:ext cx="972575" cy="1601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7" name="Google Shape;3647;p4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4025" y="2897113"/>
            <a:ext cx="997875" cy="1619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8" name="Google Shape;3648;p4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54038" y="2884200"/>
            <a:ext cx="927287" cy="164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652" name="Shape 3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3" name="Google Shape;3653;p411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chemeClr val="lt1"/>
                </a:highlight>
              </a:rPr>
              <a:t>Somewhere Over the Rainbow </a:t>
            </a:r>
            <a:endParaRPr b="1">
              <a:highlight>
                <a:srgbClr val="FFFFFF"/>
              </a:highlight>
            </a:endParaRPr>
          </a:p>
        </p:txBody>
      </p:sp>
      <p:sp>
        <p:nvSpPr>
          <p:cNvPr id="3654" name="Google Shape;3654;p411"/>
          <p:cNvSpPr txBox="1"/>
          <p:nvPr>
            <p:ph idx="2" type="body"/>
          </p:nvPr>
        </p:nvSpPr>
        <p:spPr>
          <a:xfrm>
            <a:off x="311700" y="809625"/>
            <a:ext cx="7389300" cy="4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            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</a:t>
            </a:r>
            <a:r>
              <a:rPr b="1" lang="en" sz="2000"/>
              <a:t> 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Where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trouble</a:t>
            </a:r>
            <a:r>
              <a:rPr b="1" lang="en" sz="2000"/>
              <a:t> melts like lemon drops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>
                <a:solidFill>
                  <a:srgbClr val="0000FF"/>
                </a:solidFill>
              </a:rPr>
              <a:t>		                                                  </a:t>
            </a:r>
            <a:endParaRPr b="1" sz="2000">
              <a:solidFill>
                <a:schemeClr val="lt1"/>
              </a:solidFill>
              <a:highlight>
                <a:srgbClr val="99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High</a:t>
            </a:r>
            <a:r>
              <a:rPr b="1" lang="en" sz="2000"/>
              <a:t> above the chimney top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 </a:t>
            </a:r>
            <a:endParaRPr b="1" sz="2000">
              <a:solidFill>
                <a:srgbClr val="0000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     Am        		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0000FF"/>
                </a:solidFill>
              </a:rPr>
              <a:t>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That’s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where</a:t>
            </a:r>
            <a:r>
              <a:rPr b="1" lang="en" sz="2000">
                <a:solidFill>
                  <a:srgbClr val="000000"/>
                </a:solidFill>
              </a:rPr>
              <a:t> you’ll</a:t>
            </a:r>
            <a:r>
              <a:rPr b="1" lang="en" sz="2000"/>
              <a:t> </a:t>
            </a:r>
            <a:r>
              <a:rPr b="1" lang="en" sz="2000">
                <a:highlight>
                  <a:srgbClr val="00FF00"/>
                </a:highlight>
              </a:rPr>
              <a:t>find</a:t>
            </a:r>
            <a:r>
              <a:rPr b="1" lang="en" sz="2000"/>
              <a:t> me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 </a:t>
            </a:r>
            <a:endParaRPr b="1" sz="20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655" name="Google Shape;3655;p4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4025" y="979838"/>
            <a:ext cx="997876" cy="1601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6" name="Google Shape;3656;p4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4875" y="976925"/>
            <a:ext cx="972575" cy="1601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7" name="Google Shape;3657;p4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4025" y="2897113"/>
            <a:ext cx="997875" cy="1619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8" name="Google Shape;3658;p4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66563" y="2948525"/>
            <a:ext cx="927287" cy="164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662" name="Shape 3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3" name="Google Shape;3663;p412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chemeClr val="lt1"/>
                </a:highlight>
              </a:rPr>
              <a:t>Somewhere Over the Rainbow </a:t>
            </a:r>
            <a:endParaRPr b="1">
              <a:highlight>
                <a:srgbClr val="FFFFFF"/>
              </a:highlight>
            </a:endParaRPr>
          </a:p>
        </p:txBody>
      </p:sp>
      <p:sp>
        <p:nvSpPr>
          <p:cNvPr id="3664" name="Google Shape;3664;p412"/>
          <p:cNvSpPr txBox="1"/>
          <p:nvPr>
            <p:ph idx="2" type="body"/>
          </p:nvPr>
        </p:nvSpPr>
        <p:spPr>
          <a:xfrm>
            <a:off x="311700" y="809625"/>
            <a:ext cx="7389300" cy="4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</a:t>
            </a:r>
            <a:r>
              <a:rPr b="1" lang="en" sz="2000">
                <a:solidFill>
                  <a:srgbClr val="FFFF00"/>
                </a:solidFill>
              </a:rPr>
              <a:t>Em</a:t>
            </a:r>
            <a:r>
              <a:rPr b="1" lang="en" sz="2000"/>
              <a:t> 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Some</a:t>
            </a:r>
            <a:r>
              <a:rPr b="1" lang="en" sz="2000"/>
              <a:t>where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highlight>
                  <a:srgbClr val="FFFF00"/>
                </a:highlight>
              </a:rPr>
              <a:t>over</a:t>
            </a:r>
            <a:r>
              <a:rPr b="1" lang="en" sz="2000"/>
              <a:t> the rainbow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  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      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                  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Blue</a:t>
            </a:r>
            <a:r>
              <a:rPr b="1" lang="en" sz="2000">
                <a:solidFill>
                  <a:srgbClr val="000000"/>
                </a:solidFill>
              </a:rPr>
              <a:t>birds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fly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0000FF"/>
                </a:solidFill>
              </a:rPr>
              <a:t>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>
                <a:solidFill>
                  <a:srgbClr val="0000FF"/>
                </a:solidFill>
              </a:rPr>
              <a:t>  							                </a:t>
            </a:r>
            <a:r>
              <a:rPr b="1" lang="en" sz="2000">
                <a:solidFill>
                  <a:srgbClr val="00FF00"/>
                </a:solidFill>
              </a:rPr>
              <a:t>    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highlight>
                  <a:srgbClr val="00FF00"/>
                </a:highlight>
              </a:rPr>
              <a:t>And</a:t>
            </a:r>
            <a:r>
              <a:rPr b="1" lang="en" sz="2000"/>
              <a:t> the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dreams</a:t>
            </a:r>
            <a:r>
              <a:rPr b="1" lang="en" sz="2000"/>
              <a:t> that you dare to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  G</a:t>
            </a:r>
            <a:r>
              <a:rPr b="1" lang="en" sz="2000">
                <a:solidFill>
                  <a:srgbClr val="0000FF"/>
                </a:solidFill>
              </a:rPr>
              <a:t>		                   Am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0000FF"/>
                </a:solidFill>
              </a:rPr>
              <a:t> </a:t>
            </a:r>
            <a:endParaRPr b="1" sz="2000">
              <a:solidFill>
                <a:schemeClr val="lt1"/>
              </a:solidFill>
              <a:highlight>
                <a:srgbClr val="99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Oh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why</a:t>
            </a:r>
            <a:r>
              <a:rPr b="1" lang="en" sz="2000"/>
              <a:t>, oh why can’t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I</a:t>
            </a:r>
            <a:r>
              <a:rPr b="1" lang="en" sz="2000"/>
              <a:t>?</a:t>
            </a:r>
            <a:r>
              <a:rPr b="1" lang="en" sz="2000">
                <a:highlight>
                  <a:srgbClr val="00FF00"/>
                </a:highlight>
              </a:rPr>
              <a:t> </a:t>
            </a:r>
            <a:r>
              <a:rPr b="1" lang="en" sz="2000"/>
              <a:t>      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665" name="Google Shape;3665;p4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4750" y="199988"/>
            <a:ext cx="997876" cy="1601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6" name="Google Shape;3666;p4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2550" y="1801062"/>
            <a:ext cx="972575" cy="1601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7" name="Google Shape;3667;p4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4025" y="3447588"/>
            <a:ext cx="997875" cy="1619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8" name="Google Shape;3668;p4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84025" y="1801050"/>
            <a:ext cx="997876" cy="164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9" name="Google Shape;3669;p4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77838" y="3437700"/>
            <a:ext cx="927287" cy="164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0" name="Google Shape;3670;p41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56350" y="4083763"/>
            <a:ext cx="831300" cy="8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1" name="Google Shape;3671;p41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4725" y="125400"/>
            <a:ext cx="559115" cy="5293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2" name="Google Shape;3672;p412"/>
          <p:cNvSpPr txBox="1"/>
          <p:nvPr/>
        </p:nvSpPr>
        <p:spPr>
          <a:xfrm>
            <a:off x="88125" y="594450"/>
            <a:ext cx="6723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hlinkClick/>
              </a:rPr>
              <a:t>Home</a:t>
            </a:r>
            <a:endParaRPr/>
          </a:p>
        </p:txBody>
      </p:sp>
    </p:spTree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76" name="Shape 3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7" name="Google Shape;3677;p413"/>
          <p:cNvSpPr txBox="1"/>
          <p:nvPr>
            <p:ph type="title"/>
          </p:nvPr>
        </p:nvSpPr>
        <p:spPr>
          <a:xfrm>
            <a:off x="259000" y="0"/>
            <a:ext cx="8520600" cy="7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 sz="4200">
                <a:highlight>
                  <a:schemeClr val="lt1"/>
                </a:highlight>
                <a:latin typeface="Economica"/>
                <a:ea typeface="Economica"/>
                <a:cs typeface="Economica"/>
                <a:sym typeface="Economica"/>
              </a:rPr>
              <a:t>Shenandoah</a:t>
            </a:r>
            <a:endParaRPr/>
          </a:p>
        </p:txBody>
      </p:sp>
      <p:sp>
        <p:nvSpPr>
          <p:cNvPr id="3678" name="Google Shape;3678;p413"/>
          <p:cNvSpPr txBox="1"/>
          <p:nvPr/>
        </p:nvSpPr>
        <p:spPr>
          <a:xfrm>
            <a:off x="5997500" y="370175"/>
            <a:ext cx="3003300" cy="45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79" name="Google Shape;3679;p4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9275" y="1529623"/>
            <a:ext cx="1549724" cy="2431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0" name="Google Shape;3680;p4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3027" y="1573949"/>
            <a:ext cx="1549725" cy="2342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1" name="Google Shape;3681;p4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7950" y="1495950"/>
            <a:ext cx="1653625" cy="249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2" name="Google Shape;3682;p4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56775" y="1392300"/>
            <a:ext cx="1653625" cy="249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6" name="Shape 3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" name="Google Shape;3687;p414"/>
          <p:cNvSpPr txBox="1"/>
          <p:nvPr>
            <p:ph type="title"/>
          </p:nvPr>
        </p:nvSpPr>
        <p:spPr>
          <a:xfrm>
            <a:off x="169875" y="0"/>
            <a:ext cx="8609700" cy="8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 sz="4200">
                <a:highlight>
                  <a:schemeClr val="lt1"/>
                </a:highlight>
                <a:latin typeface="Economica"/>
                <a:ea typeface="Economica"/>
                <a:cs typeface="Economica"/>
                <a:sym typeface="Economica"/>
              </a:rPr>
              <a:t>Shenandoah</a:t>
            </a:r>
            <a:endParaRPr/>
          </a:p>
        </p:txBody>
      </p:sp>
      <p:sp>
        <p:nvSpPr>
          <p:cNvPr id="3688" name="Google Shape;3688;p414"/>
          <p:cNvSpPr txBox="1"/>
          <p:nvPr>
            <p:ph idx="2" type="body"/>
          </p:nvPr>
        </p:nvSpPr>
        <p:spPr>
          <a:xfrm>
            <a:off x="327950" y="842100"/>
            <a:ext cx="4857900" cy="40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9900"/>
                </a:solidFill>
              </a:rPr>
              <a:t>D</a:t>
            </a:r>
            <a:r>
              <a:rPr lang="en" sz="2000">
                <a:solidFill>
                  <a:schemeClr val="dk1"/>
                </a:solidFill>
              </a:rPr>
              <a:t>                                             </a:t>
            </a:r>
            <a:r>
              <a:rPr lang="en" sz="2000">
                <a:solidFill>
                  <a:srgbClr val="9900FF"/>
                </a:solidFill>
              </a:rPr>
              <a:t>G    </a:t>
            </a:r>
            <a:r>
              <a:rPr lang="en" sz="2000">
                <a:solidFill>
                  <a:srgbClr val="FF9900"/>
                </a:solidFill>
              </a:rPr>
              <a:t>D</a:t>
            </a:r>
            <a:endParaRPr sz="20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highlight>
                  <a:srgbClr val="FF9900"/>
                </a:highlight>
              </a:rPr>
              <a:t>Oh Shenandoah</a:t>
            </a:r>
            <a:r>
              <a:rPr lang="en" sz="2000">
                <a:solidFill>
                  <a:srgbClr val="222222"/>
                </a:solidFill>
              </a:rPr>
              <a:t>, I hear you </a:t>
            </a: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</a:rPr>
              <a:t>cal</a:t>
            </a:r>
            <a:r>
              <a:rPr lang="en" sz="2000">
                <a:solidFill>
                  <a:srgbClr val="FFFFFF"/>
                </a:solidFill>
                <a:highlight>
                  <a:srgbClr val="FF9900"/>
                </a:highlight>
              </a:rPr>
              <a:t>ling</a:t>
            </a:r>
            <a:r>
              <a:rPr lang="en" sz="2000">
                <a:solidFill>
                  <a:srgbClr val="222222"/>
                </a:solidFill>
              </a:rPr>
              <a:t>,</a:t>
            </a:r>
            <a:endParaRPr sz="20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9900FF"/>
                </a:solidFill>
              </a:rPr>
              <a:t>G                             </a:t>
            </a:r>
            <a:r>
              <a:rPr lang="en" sz="2000">
                <a:solidFill>
                  <a:srgbClr val="FF9900"/>
                </a:solidFill>
              </a:rPr>
              <a:t>D</a:t>
            </a:r>
            <a:endParaRPr sz="20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</a:rPr>
              <a:t>Away</a:t>
            </a:r>
            <a:r>
              <a:rPr lang="en" sz="2000">
                <a:solidFill>
                  <a:srgbClr val="222222"/>
                </a:solidFill>
              </a:rPr>
              <a:t>, you rolling </a:t>
            </a:r>
            <a:r>
              <a:rPr lang="en" sz="2000">
                <a:solidFill>
                  <a:srgbClr val="FFFFFF"/>
                </a:solidFill>
                <a:highlight>
                  <a:srgbClr val="FF9900"/>
                </a:highlight>
              </a:rPr>
              <a:t>river</a:t>
            </a:r>
            <a:r>
              <a:rPr lang="en" sz="2000">
                <a:solidFill>
                  <a:srgbClr val="222222"/>
                </a:solidFill>
              </a:rPr>
              <a:t>.</a:t>
            </a:r>
            <a:endParaRPr sz="20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9900FF"/>
                </a:solidFill>
              </a:rPr>
              <a:t>G                             </a:t>
            </a:r>
            <a:r>
              <a:rPr lang="en" sz="2000">
                <a:solidFill>
                  <a:srgbClr val="0000FF"/>
                </a:solidFill>
              </a:rPr>
              <a:t>A</a:t>
            </a:r>
            <a:r>
              <a:rPr lang="en" sz="2000">
                <a:solidFill>
                  <a:srgbClr val="9900FF"/>
                </a:solidFill>
              </a:rPr>
              <a:t>           </a:t>
            </a:r>
            <a:r>
              <a:rPr lang="en" sz="2000">
                <a:solidFill>
                  <a:srgbClr val="FF00FF"/>
                </a:solidFill>
              </a:rPr>
              <a:t>Bm</a:t>
            </a:r>
            <a:r>
              <a:rPr lang="en" sz="2000">
                <a:solidFill>
                  <a:srgbClr val="9900FF"/>
                </a:solidFill>
              </a:rPr>
              <a:t>   G</a:t>
            </a:r>
            <a:endParaRPr sz="20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</a:rPr>
              <a:t>Oh Shenandoah</a:t>
            </a:r>
            <a:r>
              <a:rPr lang="en" sz="2000">
                <a:solidFill>
                  <a:srgbClr val="222222"/>
                </a:solidFill>
              </a:rPr>
              <a:t>, I </a:t>
            </a:r>
            <a:r>
              <a:rPr lang="en" sz="2000">
                <a:solidFill>
                  <a:srgbClr val="FFFFFF"/>
                </a:solidFill>
                <a:highlight>
                  <a:srgbClr val="0000FF"/>
                </a:highlight>
              </a:rPr>
              <a:t>long</a:t>
            </a:r>
            <a:r>
              <a:rPr lang="en" sz="2000">
                <a:solidFill>
                  <a:srgbClr val="222222"/>
                </a:solidFill>
              </a:rPr>
              <a:t> to </a:t>
            </a:r>
            <a:r>
              <a:rPr lang="en" sz="2000">
                <a:solidFill>
                  <a:srgbClr val="FFFFFF"/>
                </a:solidFill>
                <a:highlight>
                  <a:srgbClr val="FF00FF"/>
                </a:highlight>
              </a:rPr>
              <a:t>hear</a:t>
            </a:r>
            <a:r>
              <a:rPr lang="en" sz="2000">
                <a:solidFill>
                  <a:srgbClr val="FFFFFF"/>
                </a:solidFill>
              </a:rPr>
              <a:t> </a:t>
            </a: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</a:rPr>
              <a:t>you</a:t>
            </a:r>
            <a:r>
              <a:rPr lang="en" sz="2000">
                <a:solidFill>
                  <a:srgbClr val="222222"/>
                </a:solidFill>
              </a:rPr>
              <a:t>,</a:t>
            </a:r>
            <a:endParaRPr sz="20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9900"/>
                </a:solidFill>
              </a:rPr>
              <a:t>D</a:t>
            </a:r>
            <a:endParaRPr sz="20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highlight>
                  <a:srgbClr val="FF9900"/>
                </a:highlight>
              </a:rPr>
              <a:t>Away</a:t>
            </a:r>
            <a:r>
              <a:rPr lang="en" sz="2000">
                <a:solidFill>
                  <a:srgbClr val="222222"/>
                </a:solidFill>
              </a:rPr>
              <a:t>, I'm bound away.</a:t>
            </a:r>
            <a:endParaRPr sz="20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22222"/>
                </a:solidFill>
              </a:rPr>
              <a:t>                  </a:t>
            </a:r>
            <a:r>
              <a:rPr lang="en" sz="2000">
                <a:solidFill>
                  <a:srgbClr val="FF00FF"/>
                </a:solidFill>
              </a:rPr>
              <a:t>Bm</a:t>
            </a:r>
            <a:r>
              <a:rPr lang="en" sz="2000">
                <a:solidFill>
                  <a:srgbClr val="222222"/>
                </a:solidFill>
              </a:rPr>
              <a:t>             </a:t>
            </a:r>
            <a:r>
              <a:rPr lang="en" sz="2000">
                <a:solidFill>
                  <a:srgbClr val="0000FF"/>
                </a:solidFill>
              </a:rPr>
              <a:t>A    </a:t>
            </a:r>
            <a:r>
              <a:rPr lang="en" sz="2000">
                <a:solidFill>
                  <a:srgbClr val="FF9900"/>
                </a:solidFill>
              </a:rPr>
              <a:t>D</a:t>
            </a:r>
            <a:endParaRPr sz="20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22222"/>
                </a:solidFill>
              </a:rPr>
              <a:t>'Cross the </a:t>
            </a:r>
            <a:r>
              <a:rPr lang="en" sz="2000">
                <a:solidFill>
                  <a:srgbClr val="FFFFFF"/>
                </a:solidFill>
                <a:highlight>
                  <a:srgbClr val="FF00FF"/>
                </a:highlight>
              </a:rPr>
              <a:t>wide</a:t>
            </a:r>
            <a:r>
              <a:rPr lang="en" sz="2000">
                <a:solidFill>
                  <a:srgbClr val="222222"/>
                </a:solidFill>
              </a:rPr>
              <a:t>, Mis-</a:t>
            </a:r>
            <a:r>
              <a:rPr lang="en" sz="2000">
                <a:solidFill>
                  <a:srgbClr val="FFFFFF"/>
                </a:solidFill>
                <a:highlight>
                  <a:srgbClr val="0000FF"/>
                </a:highlight>
              </a:rPr>
              <a:t>sou</a:t>
            </a:r>
            <a:r>
              <a:rPr lang="en" sz="2000">
                <a:solidFill>
                  <a:srgbClr val="222222"/>
                </a:solidFill>
              </a:rPr>
              <a:t>-</a:t>
            </a:r>
            <a:r>
              <a:rPr lang="en" sz="2000">
                <a:solidFill>
                  <a:srgbClr val="FFFFFF"/>
                </a:solidFill>
                <a:highlight>
                  <a:srgbClr val="FF9900"/>
                </a:highlight>
              </a:rPr>
              <a:t>ri</a:t>
            </a:r>
            <a:r>
              <a:rPr lang="en" sz="2000">
                <a:solidFill>
                  <a:srgbClr val="222222"/>
                </a:solidFill>
              </a:rPr>
              <a:t>.</a:t>
            </a:r>
            <a:endParaRPr sz="2000"/>
          </a:p>
        </p:txBody>
      </p:sp>
      <p:pic>
        <p:nvPicPr>
          <p:cNvPr id="3689" name="Google Shape;3689;p4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6350" y="464645"/>
            <a:ext cx="1314541" cy="1986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0" name="Google Shape;3690;p4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9275" y="464650"/>
            <a:ext cx="1246524" cy="195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1" name="Google Shape;3691;p4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9275" y="2676413"/>
            <a:ext cx="1246525" cy="2041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2" name="Google Shape;3692;p4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20650" y="2571750"/>
            <a:ext cx="1380251" cy="208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6" name="Shape 3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7" name="Google Shape;3697;p415"/>
          <p:cNvSpPr txBox="1"/>
          <p:nvPr>
            <p:ph type="title"/>
          </p:nvPr>
        </p:nvSpPr>
        <p:spPr>
          <a:xfrm>
            <a:off x="169875" y="0"/>
            <a:ext cx="8609700" cy="8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highlight>
                  <a:schemeClr val="lt1"/>
                </a:highlight>
                <a:latin typeface="Economica"/>
                <a:ea typeface="Economica"/>
                <a:cs typeface="Economica"/>
                <a:sym typeface="Economica"/>
              </a:rPr>
              <a:t>Shenandoah</a:t>
            </a:r>
            <a:endParaRPr/>
          </a:p>
        </p:txBody>
      </p:sp>
      <p:sp>
        <p:nvSpPr>
          <p:cNvPr id="3698" name="Google Shape;3698;p415"/>
          <p:cNvSpPr txBox="1"/>
          <p:nvPr>
            <p:ph idx="2" type="body"/>
          </p:nvPr>
        </p:nvSpPr>
        <p:spPr>
          <a:xfrm>
            <a:off x="327950" y="842100"/>
            <a:ext cx="4857900" cy="40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9900"/>
                </a:solidFill>
              </a:rPr>
              <a:t>D</a:t>
            </a:r>
            <a:r>
              <a:rPr lang="en" sz="2000">
                <a:solidFill>
                  <a:schemeClr val="dk1"/>
                </a:solidFill>
              </a:rPr>
              <a:t>                                               </a:t>
            </a:r>
            <a:r>
              <a:rPr lang="en" sz="2000">
                <a:solidFill>
                  <a:srgbClr val="9900FF"/>
                </a:solidFill>
              </a:rPr>
              <a:t>G       </a:t>
            </a:r>
            <a:r>
              <a:rPr lang="en" sz="2000">
                <a:solidFill>
                  <a:srgbClr val="FF9900"/>
                </a:solidFill>
              </a:rPr>
              <a:t>D</a:t>
            </a:r>
            <a:endParaRPr sz="20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highlight>
                  <a:srgbClr val="FF9900"/>
                </a:highlight>
              </a:rPr>
              <a:t>Oh Shenandoah</a:t>
            </a:r>
            <a:r>
              <a:rPr lang="en" sz="2000">
                <a:solidFill>
                  <a:srgbClr val="222222"/>
                </a:solidFill>
              </a:rPr>
              <a:t>, I love your </a:t>
            </a: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</a:rPr>
              <a:t>daugh</a:t>
            </a:r>
            <a:r>
              <a:rPr lang="en" sz="2000">
                <a:solidFill>
                  <a:srgbClr val="FFFFFF"/>
                </a:solidFill>
                <a:highlight>
                  <a:srgbClr val="FF9900"/>
                </a:highlight>
              </a:rPr>
              <a:t>ter</a:t>
            </a:r>
            <a:r>
              <a:rPr lang="en" sz="2000">
                <a:solidFill>
                  <a:srgbClr val="222222"/>
                </a:solidFill>
              </a:rPr>
              <a:t>,</a:t>
            </a:r>
            <a:endParaRPr sz="20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9900FF"/>
                </a:solidFill>
              </a:rPr>
              <a:t>G                             </a:t>
            </a:r>
            <a:r>
              <a:rPr lang="en" sz="2000">
                <a:solidFill>
                  <a:srgbClr val="FF9900"/>
                </a:solidFill>
              </a:rPr>
              <a:t>D</a:t>
            </a:r>
            <a:endParaRPr sz="20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</a:rPr>
              <a:t>Away</a:t>
            </a:r>
            <a:r>
              <a:rPr lang="en" sz="2000">
                <a:solidFill>
                  <a:srgbClr val="222222"/>
                </a:solidFill>
              </a:rPr>
              <a:t>, you rolling </a:t>
            </a:r>
            <a:r>
              <a:rPr lang="en" sz="2000">
                <a:solidFill>
                  <a:srgbClr val="FFFFFF"/>
                </a:solidFill>
                <a:highlight>
                  <a:srgbClr val="FF9900"/>
                </a:highlight>
              </a:rPr>
              <a:t>river</a:t>
            </a:r>
            <a:r>
              <a:rPr lang="en" sz="2000">
                <a:solidFill>
                  <a:srgbClr val="222222"/>
                </a:solidFill>
              </a:rPr>
              <a:t>.</a:t>
            </a:r>
            <a:endParaRPr sz="20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9900FF"/>
                </a:solidFill>
              </a:rPr>
              <a:t>G                             </a:t>
            </a:r>
            <a:r>
              <a:rPr lang="en" sz="2000">
                <a:solidFill>
                  <a:srgbClr val="0000FF"/>
                </a:solidFill>
              </a:rPr>
              <a:t>A</a:t>
            </a:r>
            <a:r>
              <a:rPr lang="en" sz="2000">
                <a:solidFill>
                  <a:srgbClr val="9900FF"/>
                </a:solidFill>
              </a:rPr>
              <a:t>               </a:t>
            </a:r>
            <a:r>
              <a:rPr lang="en" sz="2000">
                <a:solidFill>
                  <a:srgbClr val="FF00FF"/>
                </a:solidFill>
              </a:rPr>
              <a:t>Bm</a:t>
            </a:r>
            <a:r>
              <a:rPr lang="en" sz="2000">
                <a:solidFill>
                  <a:srgbClr val="9900FF"/>
                </a:solidFill>
              </a:rPr>
              <a:t>    G</a:t>
            </a:r>
            <a:endParaRPr sz="20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</a:rPr>
              <a:t>Oh Shenandoah</a:t>
            </a:r>
            <a:r>
              <a:rPr lang="en" sz="2000">
                <a:solidFill>
                  <a:srgbClr val="222222"/>
                </a:solidFill>
              </a:rPr>
              <a:t>, I </a:t>
            </a:r>
            <a:r>
              <a:rPr lang="en" sz="2000">
                <a:solidFill>
                  <a:srgbClr val="FFFFFF"/>
                </a:solidFill>
                <a:highlight>
                  <a:srgbClr val="0000FF"/>
                </a:highlight>
              </a:rPr>
              <a:t>love</a:t>
            </a:r>
            <a:r>
              <a:rPr lang="en" sz="2000">
                <a:solidFill>
                  <a:srgbClr val="222222"/>
                </a:solidFill>
              </a:rPr>
              <a:t> your </a:t>
            </a:r>
            <a:r>
              <a:rPr lang="en" sz="2000">
                <a:solidFill>
                  <a:srgbClr val="FFFFFF"/>
                </a:solidFill>
                <a:highlight>
                  <a:srgbClr val="FF00FF"/>
                </a:highlight>
              </a:rPr>
              <a:t>daugh</a:t>
            </a: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</a:rPr>
              <a:t>ter</a:t>
            </a:r>
            <a:r>
              <a:rPr lang="en" sz="2000">
                <a:solidFill>
                  <a:srgbClr val="222222"/>
                </a:solidFill>
              </a:rPr>
              <a:t>,</a:t>
            </a:r>
            <a:endParaRPr sz="20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9900"/>
                </a:solidFill>
              </a:rPr>
              <a:t>D</a:t>
            </a:r>
            <a:endParaRPr sz="20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highlight>
                  <a:srgbClr val="FF9900"/>
                </a:highlight>
              </a:rPr>
              <a:t>Away</a:t>
            </a:r>
            <a:r>
              <a:rPr lang="en" sz="2000">
                <a:solidFill>
                  <a:srgbClr val="222222"/>
                </a:solidFill>
              </a:rPr>
              <a:t>, I'm bound away.</a:t>
            </a:r>
            <a:endParaRPr sz="20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22222"/>
                </a:solidFill>
              </a:rPr>
              <a:t>                  </a:t>
            </a:r>
            <a:r>
              <a:rPr lang="en" sz="2000">
                <a:solidFill>
                  <a:srgbClr val="FF00FF"/>
                </a:solidFill>
              </a:rPr>
              <a:t>Bm</a:t>
            </a:r>
            <a:r>
              <a:rPr lang="en" sz="2000">
                <a:solidFill>
                  <a:srgbClr val="222222"/>
                </a:solidFill>
              </a:rPr>
              <a:t>             </a:t>
            </a:r>
            <a:r>
              <a:rPr lang="en" sz="2000">
                <a:solidFill>
                  <a:srgbClr val="0000FF"/>
                </a:solidFill>
              </a:rPr>
              <a:t>A    </a:t>
            </a:r>
            <a:r>
              <a:rPr lang="en" sz="2000">
                <a:solidFill>
                  <a:srgbClr val="FF9900"/>
                </a:solidFill>
              </a:rPr>
              <a:t>D</a:t>
            </a:r>
            <a:endParaRPr sz="20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22222"/>
                </a:solidFill>
              </a:rPr>
              <a:t>'Cross the </a:t>
            </a:r>
            <a:r>
              <a:rPr lang="en" sz="2000">
                <a:solidFill>
                  <a:srgbClr val="FFFFFF"/>
                </a:solidFill>
                <a:highlight>
                  <a:srgbClr val="FF00FF"/>
                </a:highlight>
              </a:rPr>
              <a:t>wide</a:t>
            </a:r>
            <a:r>
              <a:rPr lang="en" sz="2000">
                <a:solidFill>
                  <a:srgbClr val="222222"/>
                </a:solidFill>
              </a:rPr>
              <a:t>, Mis-</a:t>
            </a:r>
            <a:r>
              <a:rPr lang="en" sz="2000">
                <a:solidFill>
                  <a:srgbClr val="FFFFFF"/>
                </a:solidFill>
                <a:highlight>
                  <a:srgbClr val="0000FF"/>
                </a:highlight>
              </a:rPr>
              <a:t>sou</a:t>
            </a:r>
            <a:r>
              <a:rPr lang="en" sz="2000">
                <a:solidFill>
                  <a:srgbClr val="222222"/>
                </a:solidFill>
              </a:rPr>
              <a:t>-</a:t>
            </a:r>
            <a:r>
              <a:rPr lang="en" sz="2000">
                <a:solidFill>
                  <a:srgbClr val="FFFFFF"/>
                </a:solidFill>
                <a:highlight>
                  <a:srgbClr val="FF9900"/>
                </a:highlight>
              </a:rPr>
              <a:t>ri</a:t>
            </a:r>
            <a:r>
              <a:rPr lang="en" sz="2000">
                <a:solidFill>
                  <a:srgbClr val="222222"/>
                </a:solidFill>
              </a:rPr>
              <a:t>.</a:t>
            </a:r>
            <a:endParaRPr sz="2000"/>
          </a:p>
        </p:txBody>
      </p:sp>
      <p:pic>
        <p:nvPicPr>
          <p:cNvPr id="3699" name="Google Shape;3699;p4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9275" y="464650"/>
            <a:ext cx="1246524" cy="195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0" name="Google Shape;3700;p4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6350" y="464645"/>
            <a:ext cx="1314541" cy="1986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1" name="Google Shape;3701;p4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9275" y="2676413"/>
            <a:ext cx="1246525" cy="2041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2" name="Google Shape;3702;p4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20650" y="2571750"/>
            <a:ext cx="1380251" cy="208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06" name="Shape 3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7" name="Google Shape;3707;p416"/>
          <p:cNvSpPr txBox="1"/>
          <p:nvPr>
            <p:ph type="title"/>
          </p:nvPr>
        </p:nvSpPr>
        <p:spPr>
          <a:xfrm>
            <a:off x="169875" y="0"/>
            <a:ext cx="8609700" cy="8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highlight>
                  <a:schemeClr val="lt1"/>
                </a:highlight>
                <a:latin typeface="Economica"/>
                <a:ea typeface="Economica"/>
                <a:cs typeface="Economica"/>
                <a:sym typeface="Economica"/>
              </a:rPr>
              <a:t>Shenandoah</a:t>
            </a:r>
            <a:endParaRPr/>
          </a:p>
        </p:txBody>
      </p:sp>
      <p:sp>
        <p:nvSpPr>
          <p:cNvPr id="3708" name="Google Shape;3708;p416"/>
          <p:cNvSpPr txBox="1"/>
          <p:nvPr>
            <p:ph idx="2" type="body"/>
          </p:nvPr>
        </p:nvSpPr>
        <p:spPr>
          <a:xfrm>
            <a:off x="327950" y="842100"/>
            <a:ext cx="5153100" cy="40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9900"/>
                </a:solidFill>
              </a:rPr>
              <a:t>D</a:t>
            </a:r>
            <a:r>
              <a:rPr lang="en" sz="2000">
                <a:solidFill>
                  <a:schemeClr val="dk1"/>
                </a:solidFill>
              </a:rPr>
              <a:t>                                                   </a:t>
            </a:r>
            <a:r>
              <a:rPr lang="en" sz="2000">
                <a:solidFill>
                  <a:srgbClr val="9900FF"/>
                </a:solidFill>
              </a:rPr>
              <a:t>G       </a:t>
            </a:r>
            <a:r>
              <a:rPr lang="en" sz="2000">
                <a:solidFill>
                  <a:srgbClr val="FF9900"/>
                </a:solidFill>
              </a:rPr>
              <a:t>D</a:t>
            </a:r>
            <a:endParaRPr sz="20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highlight>
                  <a:srgbClr val="FF9900"/>
                </a:highlight>
              </a:rPr>
              <a:t>Oh Shenandoah</a:t>
            </a:r>
            <a:r>
              <a:rPr lang="en" sz="2000">
                <a:solidFill>
                  <a:srgbClr val="222222"/>
                </a:solidFill>
              </a:rPr>
              <a:t>, I’m bound to </a:t>
            </a: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</a:rPr>
              <a:t>leave </a:t>
            </a:r>
            <a:r>
              <a:rPr lang="en" sz="2000">
                <a:solidFill>
                  <a:srgbClr val="FFFFFF"/>
                </a:solidFill>
                <a:highlight>
                  <a:srgbClr val="FF9900"/>
                </a:highlight>
              </a:rPr>
              <a:t>you</a:t>
            </a:r>
            <a:r>
              <a:rPr lang="en" sz="2000">
                <a:solidFill>
                  <a:srgbClr val="222222"/>
                </a:solidFill>
              </a:rPr>
              <a:t>,</a:t>
            </a:r>
            <a:endParaRPr sz="20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9900FF"/>
                </a:solidFill>
              </a:rPr>
              <a:t>G                             </a:t>
            </a:r>
            <a:r>
              <a:rPr lang="en" sz="2000">
                <a:solidFill>
                  <a:srgbClr val="FF9900"/>
                </a:solidFill>
              </a:rPr>
              <a:t>D</a:t>
            </a:r>
            <a:endParaRPr sz="20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</a:rPr>
              <a:t>Away</a:t>
            </a:r>
            <a:r>
              <a:rPr lang="en" sz="2000">
                <a:solidFill>
                  <a:srgbClr val="222222"/>
                </a:solidFill>
              </a:rPr>
              <a:t>, you rolling </a:t>
            </a:r>
            <a:r>
              <a:rPr lang="en" sz="2000">
                <a:solidFill>
                  <a:srgbClr val="FFFFFF"/>
                </a:solidFill>
                <a:highlight>
                  <a:srgbClr val="FF9900"/>
                </a:highlight>
              </a:rPr>
              <a:t>river</a:t>
            </a:r>
            <a:r>
              <a:rPr lang="en" sz="2000">
                <a:solidFill>
                  <a:srgbClr val="222222"/>
                </a:solidFill>
              </a:rPr>
              <a:t>.</a:t>
            </a:r>
            <a:endParaRPr sz="20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9900FF"/>
                </a:solidFill>
              </a:rPr>
              <a:t>G                                 </a:t>
            </a:r>
            <a:r>
              <a:rPr lang="en" sz="2000">
                <a:solidFill>
                  <a:srgbClr val="0000FF"/>
                </a:solidFill>
              </a:rPr>
              <a:t>A</a:t>
            </a:r>
            <a:r>
              <a:rPr lang="en" sz="2000">
                <a:solidFill>
                  <a:srgbClr val="9900FF"/>
                </a:solidFill>
              </a:rPr>
              <a:t>         </a:t>
            </a:r>
            <a:r>
              <a:rPr lang="en" sz="2000">
                <a:solidFill>
                  <a:srgbClr val="FF00FF"/>
                </a:solidFill>
              </a:rPr>
              <a:t>Bm</a:t>
            </a:r>
            <a:r>
              <a:rPr lang="en" sz="2000">
                <a:solidFill>
                  <a:srgbClr val="9900FF"/>
                </a:solidFill>
              </a:rPr>
              <a:t>    G</a:t>
            </a:r>
            <a:endParaRPr sz="20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</a:rPr>
              <a:t>Oh Shenandoah</a:t>
            </a:r>
            <a:r>
              <a:rPr lang="en" sz="2000">
                <a:solidFill>
                  <a:srgbClr val="222222"/>
                </a:solidFill>
              </a:rPr>
              <a:t>, I’ll </a:t>
            </a:r>
            <a:r>
              <a:rPr lang="en" sz="2000">
                <a:solidFill>
                  <a:srgbClr val="FFFFFF"/>
                </a:solidFill>
                <a:highlight>
                  <a:srgbClr val="0000FF"/>
                </a:highlight>
              </a:rPr>
              <a:t>not</a:t>
            </a:r>
            <a:r>
              <a:rPr lang="en" sz="2000">
                <a:solidFill>
                  <a:srgbClr val="222222"/>
                </a:solidFill>
              </a:rPr>
              <a:t> de-</a:t>
            </a:r>
            <a:r>
              <a:rPr lang="en" sz="2000">
                <a:solidFill>
                  <a:srgbClr val="FFFFFF"/>
                </a:solidFill>
                <a:highlight>
                  <a:srgbClr val="FF00FF"/>
                </a:highlight>
              </a:rPr>
              <a:t>ceive</a:t>
            </a:r>
            <a:r>
              <a:rPr lang="en" sz="2000">
                <a:solidFill>
                  <a:srgbClr val="FFFFFF"/>
                </a:solidFill>
              </a:rPr>
              <a:t> </a:t>
            </a: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</a:rPr>
              <a:t>you</a:t>
            </a:r>
            <a:r>
              <a:rPr lang="en" sz="2000">
                <a:solidFill>
                  <a:srgbClr val="222222"/>
                </a:solidFill>
              </a:rPr>
              <a:t>,</a:t>
            </a:r>
            <a:endParaRPr sz="20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9900"/>
                </a:solidFill>
              </a:rPr>
              <a:t>D</a:t>
            </a:r>
            <a:endParaRPr sz="20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highlight>
                  <a:srgbClr val="FF9900"/>
                </a:highlight>
              </a:rPr>
              <a:t>Away</a:t>
            </a:r>
            <a:r>
              <a:rPr lang="en" sz="2000">
                <a:solidFill>
                  <a:srgbClr val="222222"/>
                </a:solidFill>
              </a:rPr>
              <a:t>, I'm bound away.</a:t>
            </a:r>
            <a:endParaRPr sz="20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22222"/>
                </a:solidFill>
              </a:rPr>
              <a:t>                  </a:t>
            </a:r>
            <a:r>
              <a:rPr lang="en" sz="2000">
                <a:solidFill>
                  <a:srgbClr val="FF00FF"/>
                </a:solidFill>
              </a:rPr>
              <a:t>Bm</a:t>
            </a:r>
            <a:r>
              <a:rPr lang="en" sz="2000">
                <a:solidFill>
                  <a:srgbClr val="222222"/>
                </a:solidFill>
              </a:rPr>
              <a:t>             </a:t>
            </a:r>
            <a:r>
              <a:rPr lang="en" sz="2000">
                <a:solidFill>
                  <a:srgbClr val="0000FF"/>
                </a:solidFill>
              </a:rPr>
              <a:t>A    </a:t>
            </a:r>
            <a:r>
              <a:rPr lang="en" sz="2000">
                <a:solidFill>
                  <a:srgbClr val="FF9900"/>
                </a:solidFill>
              </a:rPr>
              <a:t>D</a:t>
            </a:r>
            <a:endParaRPr sz="20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22222"/>
                </a:solidFill>
              </a:rPr>
              <a:t>'Cross the </a:t>
            </a:r>
            <a:r>
              <a:rPr lang="en" sz="2000">
                <a:solidFill>
                  <a:srgbClr val="FFFFFF"/>
                </a:solidFill>
                <a:highlight>
                  <a:srgbClr val="FF00FF"/>
                </a:highlight>
              </a:rPr>
              <a:t>wide</a:t>
            </a:r>
            <a:r>
              <a:rPr lang="en" sz="2000">
                <a:solidFill>
                  <a:srgbClr val="222222"/>
                </a:solidFill>
              </a:rPr>
              <a:t>, Mis-</a:t>
            </a:r>
            <a:r>
              <a:rPr lang="en" sz="2000">
                <a:solidFill>
                  <a:srgbClr val="FFFFFF"/>
                </a:solidFill>
                <a:highlight>
                  <a:srgbClr val="0000FF"/>
                </a:highlight>
              </a:rPr>
              <a:t>sou</a:t>
            </a:r>
            <a:r>
              <a:rPr lang="en" sz="2000">
                <a:solidFill>
                  <a:srgbClr val="222222"/>
                </a:solidFill>
              </a:rPr>
              <a:t>-</a:t>
            </a:r>
            <a:r>
              <a:rPr lang="en" sz="2000">
                <a:solidFill>
                  <a:srgbClr val="FFFFFF"/>
                </a:solidFill>
                <a:highlight>
                  <a:srgbClr val="FF9900"/>
                </a:highlight>
              </a:rPr>
              <a:t>ri</a:t>
            </a:r>
            <a:r>
              <a:rPr lang="en" sz="2000">
                <a:solidFill>
                  <a:srgbClr val="222222"/>
                </a:solidFill>
              </a:rPr>
              <a:t>.</a:t>
            </a:r>
            <a:endParaRPr sz="2000"/>
          </a:p>
        </p:txBody>
      </p:sp>
      <p:pic>
        <p:nvPicPr>
          <p:cNvPr id="3709" name="Google Shape;3709;p4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9275" y="464650"/>
            <a:ext cx="1246524" cy="195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0" name="Google Shape;3710;p4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6350" y="464645"/>
            <a:ext cx="1314541" cy="1986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1" name="Google Shape;3711;p4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9275" y="2676413"/>
            <a:ext cx="1246525" cy="2041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2" name="Google Shape;3712;p4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20650" y="2571750"/>
            <a:ext cx="1380251" cy="208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6" name="Shape 3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" name="Google Shape;3717;p417"/>
          <p:cNvSpPr txBox="1"/>
          <p:nvPr>
            <p:ph type="title"/>
          </p:nvPr>
        </p:nvSpPr>
        <p:spPr>
          <a:xfrm>
            <a:off x="169875" y="0"/>
            <a:ext cx="8609700" cy="8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highlight>
                  <a:schemeClr val="lt1"/>
                </a:highlight>
                <a:latin typeface="Economica"/>
                <a:ea typeface="Economica"/>
                <a:cs typeface="Economica"/>
                <a:sym typeface="Economica"/>
              </a:rPr>
              <a:t>Shenandoah</a:t>
            </a:r>
            <a:endParaRPr/>
          </a:p>
        </p:txBody>
      </p:sp>
      <p:sp>
        <p:nvSpPr>
          <p:cNvPr id="3718" name="Google Shape;3718;p417"/>
          <p:cNvSpPr txBox="1"/>
          <p:nvPr>
            <p:ph idx="2" type="body"/>
          </p:nvPr>
        </p:nvSpPr>
        <p:spPr>
          <a:xfrm>
            <a:off x="327950" y="842100"/>
            <a:ext cx="4857900" cy="40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9900"/>
                </a:solidFill>
              </a:rPr>
              <a:t>D</a:t>
            </a:r>
            <a:r>
              <a:rPr lang="en" sz="2000">
                <a:solidFill>
                  <a:schemeClr val="dk1"/>
                </a:solidFill>
              </a:rPr>
              <a:t>                                             </a:t>
            </a:r>
            <a:r>
              <a:rPr lang="en" sz="2000">
                <a:solidFill>
                  <a:srgbClr val="9900FF"/>
                </a:solidFill>
              </a:rPr>
              <a:t>G    </a:t>
            </a:r>
            <a:r>
              <a:rPr lang="en" sz="2000">
                <a:solidFill>
                  <a:srgbClr val="FF9900"/>
                </a:solidFill>
              </a:rPr>
              <a:t>D</a:t>
            </a:r>
            <a:endParaRPr sz="20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highlight>
                  <a:srgbClr val="FF9900"/>
                </a:highlight>
              </a:rPr>
              <a:t>Oh Shenandoah</a:t>
            </a:r>
            <a:r>
              <a:rPr lang="en" sz="2000">
                <a:solidFill>
                  <a:srgbClr val="222222"/>
                </a:solidFill>
              </a:rPr>
              <a:t>, I hear you </a:t>
            </a: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</a:rPr>
              <a:t>cal</a:t>
            </a:r>
            <a:r>
              <a:rPr lang="en" sz="2000">
                <a:solidFill>
                  <a:srgbClr val="FFFFFF"/>
                </a:solidFill>
                <a:highlight>
                  <a:srgbClr val="FF9900"/>
                </a:highlight>
              </a:rPr>
              <a:t>ling</a:t>
            </a:r>
            <a:r>
              <a:rPr lang="en" sz="2000">
                <a:solidFill>
                  <a:srgbClr val="222222"/>
                </a:solidFill>
              </a:rPr>
              <a:t>,</a:t>
            </a:r>
            <a:endParaRPr sz="20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9900FF"/>
                </a:solidFill>
              </a:rPr>
              <a:t>G                             </a:t>
            </a:r>
            <a:r>
              <a:rPr lang="en" sz="2000">
                <a:solidFill>
                  <a:srgbClr val="FF9900"/>
                </a:solidFill>
              </a:rPr>
              <a:t>D</a:t>
            </a:r>
            <a:endParaRPr sz="20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</a:rPr>
              <a:t>Away</a:t>
            </a:r>
            <a:r>
              <a:rPr lang="en" sz="2000">
                <a:solidFill>
                  <a:srgbClr val="222222"/>
                </a:solidFill>
              </a:rPr>
              <a:t>, you rolling </a:t>
            </a:r>
            <a:r>
              <a:rPr lang="en" sz="2000">
                <a:solidFill>
                  <a:srgbClr val="FFFFFF"/>
                </a:solidFill>
                <a:highlight>
                  <a:srgbClr val="FF9900"/>
                </a:highlight>
              </a:rPr>
              <a:t>river</a:t>
            </a:r>
            <a:r>
              <a:rPr lang="en" sz="2000">
                <a:solidFill>
                  <a:srgbClr val="222222"/>
                </a:solidFill>
              </a:rPr>
              <a:t>.</a:t>
            </a:r>
            <a:endParaRPr sz="20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9900FF"/>
                </a:solidFill>
              </a:rPr>
              <a:t>G                             </a:t>
            </a:r>
            <a:r>
              <a:rPr lang="en" sz="2000">
                <a:solidFill>
                  <a:srgbClr val="0000FF"/>
                </a:solidFill>
              </a:rPr>
              <a:t>A</a:t>
            </a:r>
            <a:r>
              <a:rPr lang="en" sz="2000">
                <a:solidFill>
                  <a:srgbClr val="9900FF"/>
                </a:solidFill>
              </a:rPr>
              <a:t>           </a:t>
            </a:r>
            <a:r>
              <a:rPr lang="en" sz="2000">
                <a:solidFill>
                  <a:srgbClr val="FF00FF"/>
                </a:solidFill>
              </a:rPr>
              <a:t>Bm</a:t>
            </a:r>
            <a:r>
              <a:rPr lang="en" sz="2000">
                <a:solidFill>
                  <a:srgbClr val="9900FF"/>
                </a:solidFill>
              </a:rPr>
              <a:t>   G</a:t>
            </a:r>
            <a:endParaRPr sz="20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</a:rPr>
              <a:t>Oh Shenandoah</a:t>
            </a:r>
            <a:r>
              <a:rPr lang="en" sz="2000">
                <a:solidFill>
                  <a:srgbClr val="222222"/>
                </a:solidFill>
              </a:rPr>
              <a:t>, I </a:t>
            </a:r>
            <a:r>
              <a:rPr lang="en" sz="2000">
                <a:solidFill>
                  <a:srgbClr val="FFFFFF"/>
                </a:solidFill>
                <a:highlight>
                  <a:srgbClr val="0000FF"/>
                </a:highlight>
              </a:rPr>
              <a:t>long</a:t>
            </a:r>
            <a:r>
              <a:rPr lang="en" sz="2000">
                <a:solidFill>
                  <a:srgbClr val="222222"/>
                </a:solidFill>
              </a:rPr>
              <a:t> to </a:t>
            </a:r>
            <a:r>
              <a:rPr lang="en" sz="2000">
                <a:solidFill>
                  <a:srgbClr val="FFFFFF"/>
                </a:solidFill>
                <a:highlight>
                  <a:srgbClr val="FF00FF"/>
                </a:highlight>
              </a:rPr>
              <a:t>hear</a:t>
            </a:r>
            <a:r>
              <a:rPr lang="en" sz="2000">
                <a:solidFill>
                  <a:srgbClr val="FFFFFF"/>
                </a:solidFill>
              </a:rPr>
              <a:t> </a:t>
            </a: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</a:rPr>
              <a:t>you</a:t>
            </a:r>
            <a:r>
              <a:rPr lang="en" sz="2000">
                <a:solidFill>
                  <a:srgbClr val="222222"/>
                </a:solidFill>
              </a:rPr>
              <a:t>,</a:t>
            </a:r>
            <a:endParaRPr sz="20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9900"/>
                </a:solidFill>
              </a:rPr>
              <a:t>D</a:t>
            </a:r>
            <a:endParaRPr sz="20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highlight>
                  <a:srgbClr val="FF9900"/>
                </a:highlight>
              </a:rPr>
              <a:t>Away</a:t>
            </a:r>
            <a:r>
              <a:rPr lang="en" sz="2000">
                <a:solidFill>
                  <a:srgbClr val="222222"/>
                </a:solidFill>
              </a:rPr>
              <a:t>, I'm bound away.</a:t>
            </a:r>
            <a:endParaRPr sz="20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22222"/>
                </a:solidFill>
              </a:rPr>
              <a:t>                  </a:t>
            </a:r>
            <a:r>
              <a:rPr lang="en" sz="2000">
                <a:solidFill>
                  <a:srgbClr val="FF00FF"/>
                </a:solidFill>
              </a:rPr>
              <a:t>Bm</a:t>
            </a:r>
            <a:r>
              <a:rPr lang="en" sz="2000">
                <a:solidFill>
                  <a:srgbClr val="222222"/>
                </a:solidFill>
              </a:rPr>
              <a:t>             </a:t>
            </a:r>
            <a:r>
              <a:rPr lang="en" sz="2000">
                <a:solidFill>
                  <a:srgbClr val="0000FF"/>
                </a:solidFill>
              </a:rPr>
              <a:t>A    </a:t>
            </a:r>
            <a:r>
              <a:rPr lang="en" sz="2000">
                <a:solidFill>
                  <a:srgbClr val="FF9900"/>
                </a:solidFill>
              </a:rPr>
              <a:t>D</a:t>
            </a:r>
            <a:endParaRPr sz="20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22222"/>
                </a:solidFill>
              </a:rPr>
              <a:t>'Cross the </a:t>
            </a:r>
            <a:r>
              <a:rPr lang="en" sz="2000">
                <a:solidFill>
                  <a:srgbClr val="FFFFFF"/>
                </a:solidFill>
                <a:highlight>
                  <a:srgbClr val="FF00FF"/>
                </a:highlight>
              </a:rPr>
              <a:t>wide</a:t>
            </a:r>
            <a:r>
              <a:rPr lang="en" sz="2000">
                <a:solidFill>
                  <a:srgbClr val="222222"/>
                </a:solidFill>
              </a:rPr>
              <a:t>, Mis-</a:t>
            </a:r>
            <a:r>
              <a:rPr lang="en" sz="2000">
                <a:solidFill>
                  <a:srgbClr val="FFFFFF"/>
                </a:solidFill>
                <a:highlight>
                  <a:srgbClr val="0000FF"/>
                </a:highlight>
              </a:rPr>
              <a:t>sou</a:t>
            </a:r>
            <a:r>
              <a:rPr lang="en" sz="2000">
                <a:solidFill>
                  <a:srgbClr val="222222"/>
                </a:solidFill>
              </a:rPr>
              <a:t>-</a:t>
            </a:r>
            <a:r>
              <a:rPr lang="en" sz="2000">
                <a:solidFill>
                  <a:srgbClr val="FFFFFF"/>
                </a:solidFill>
                <a:highlight>
                  <a:srgbClr val="FF9900"/>
                </a:highlight>
              </a:rPr>
              <a:t>ri</a:t>
            </a:r>
            <a:r>
              <a:rPr lang="en" sz="2000">
                <a:solidFill>
                  <a:srgbClr val="222222"/>
                </a:solidFill>
              </a:rPr>
              <a:t>.</a:t>
            </a:r>
            <a:endParaRPr sz="2000"/>
          </a:p>
        </p:txBody>
      </p:sp>
      <p:pic>
        <p:nvPicPr>
          <p:cNvPr id="3719" name="Google Shape;3719;p4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6350" y="464645"/>
            <a:ext cx="1314541" cy="1986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0" name="Google Shape;3720;p4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9275" y="464650"/>
            <a:ext cx="1246524" cy="195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1" name="Google Shape;3721;p4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9275" y="2676413"/>
            <a:ext cx="1246525" cy="2041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2" name="Google Shape;3722;p4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20650" y="2571750"/>
            <a:ext cx="1380251" cy="208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3726" name="Shape 3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" name="Google Shape;3727;p418"/>
          <p:cNvSpPr txBox="1"/>
          <p:nvPr>
            <p:ph idx="4294967295" type="ctrTitle"/>
          </p:nvPr>
        </p:nvSpPr>
        <p:spPr>
          <a:xfrm>
            <a:off x="311708" y="404350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u="sng"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Sweet Home Alabama</a:t>
            </a:r>
            <a:endParaRPr sz="7200" u="sng"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3728" name="Google Shape;3728;p418"/>
          <p:cNvSpPr txBox="1"/>
          <p:nvPr>
            <p:ph idx="4294967295" type="subTitle"/>
          </p:nvPr>
        </p:nvSpPr>
        <p:spPr>
          <a:xfrm>
            <a:off x="271650" y="17248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- Lynyrd Skinner</a:t>
            </a:r>
            <a:endParaRPr sz="4200"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3729" name="Google Shape;3729;p4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9125" y="2802262"/>
            <a:ext cx="1314550" cy="2324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0" name="Google Shape;3730;p4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4726" y="2802250"/>
            <a:ext cx="1314550" cy="232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1" name="Google Shape;3731;p4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37900" y="2794093"/>
            <a:ext cx="1314550" cy="2332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3735" name="Shape 3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6" name="Google Shape;3736;p419"/>
          <p:cNvSpPr txBox="1"/>
          <p:nvPr/>
        </p:nvSpPr>
        <p:spPr>
          <a:xfrm>
            <a:off x="510325" y="680475"/>
            <a:ext cx="5043300" cy="25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highlight>
                  <a:srgbClr val="FF9900"/>
                </a:highlight>
                <a:latin typeface="Open Sans"/>
                <a:ea typeface="Open Sans"/>
                <a:cs typeface="Open Sans"/>
                <a:sym typeface="Open Sans"/>
              </a:rPr>
              <a:t>Big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2000">
                <a:solidFill>
                  <a:srgbClr val="FFFFFF"/>
                </a:solidFill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wheels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 keep on </a:t>
            </a: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  <a:latin typeface="Open Sans"/>
                <a:ea typeface="Open Sans"/>
                <a:cs typeface="Open Sans"/>
                <a:sym typeface="Open Sans"/>
              </a:rPr>
              <a:t>turning</a:t>
            </a:r>
            <a:endParaRPr sz="2000">
              <a:solidFill>
                <a:srgbClr val="FFFFFF"/>
              </a:solidFill>
              <a:highlight>
                <a:srgbClr val="9900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highlight>
                  <a:srgbClr val="FF9900"/>
                </a:highlight>
                <a:latin typeface="Open Sans"/>
                <a:ea typeface="Open Sans"/>
                <a:cs typeface="Open Sans"/>
                <a:sym typeface="Open Sans"/>
              </a:rPr>
              <a:t>Carry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 my </a:t>
            </a:r>
            <a:r>
              <a:rPr lang="en" sz="2000">
                <a:solidFill>
                  <a:srgbClr val="FFFFFF"/>
                </a:solidFill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home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 to see my </a:t>
            </a: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  <a:latin typeface="Open Sans"/>
                <a:ea typeface="Open Sans"/>
                <a:cs typeface="Open Sans"/>
                <a:sym typeface="Open Sans"/>
              </a:rPr>
              <a:t>kin</a:t>
            </a:r>
            <a:endParaRPr sz="2000">
              <a:solidFill>
                <a:srgbClr val="FFFFFF"/>
              </a:solidFill>
              <a:highlight>
                <a:srgbClr val="9900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highlight>
                  <a:srgbClr val="FF9900"/>
                </a:highlight>
                <a:latin typeface="Open Sans"/>
                <a:ea typeface="Open Sans"/>
                <a:cs typeface="Open Sans"/>
                <a:sym typeface="Open Sans"/>
              </a:rPr>
              <a:t>Singing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2000">
                <a:solidFill>
                  <a:srgbClr val="FFFFFF"/>
                </a:solidFill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Songs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 about the </a:t>
            </a: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  <a:latin typeface="Open Sans"/>
                <a:ea typeface="Open Sans"/>
                <a:cs typeface="Open Sans"/>
                <a:sym typeface="Open Sans"/>
              </a:rPr>
              <a:t>Southland</a:t>
            </a:r>
            <a:endParaRPr sz="2000">
              <a:solidFill>
                <a:srgbClr val="FFFFFF"/>
              </a:solidFill>
              <a:highlight>
                <a:srgbClr val="9900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highlight>
                  <a:srgbClr val="FF9900"/>
                </a:highlight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 miss </a:t>
            </a:r>
            <a:r>
              <a:rPr lang="en" sz="2000">
                <a:solidFill>
                  <a:srgbClr val="FFFFFF"/>
                </a:solidFill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Alabamy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 once </a:t>
            </a: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  <a:latin typeface="Open Sans"/>
                <a:ea typeface="Open Sans"/>
                <a:cs typeface="Open Sans"/>
                <a:sym typeface="Open Sans"/>
              </a:rPr>
              <a:t>again</a:t>
            </a:r>
            <a:endParaRPr sz="2000">
              <a:solidFill>
                <a:srgbClr val="FFFFFF"/>
              </a:solidFill>
              <a:highlight>
                <a:srgbClr val="9900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737" name="Google Shape;3737;p4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0125" y="180125"/>
            <a:ext cx="1167625" cy="206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8" name="Google Shape;3738;p4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3975" y="180121"/>
            <a:ext cx="1167625" cy="2064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9" name="Google Shape;3739;p4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62400" y="2408350"/>
            <a:ext cx="1033825" cy="1834525"/>
          </a:xfrm>
          <a:prstGeom prst="rect">
            <a:avLst/>
          </a:prstGeom>
          <a:noFill/>
          <a:ln>
            <a:noFill/>
          </a:ln>
        </p:spPr>
      </p:pic>
      <p:sp>
        <p:nvSpPr>
          <p:cNvPr id="3740" name="Google Shape;3740;p419"/>
          <p:cNvSpPr txBox="1"/>
          <p:nvPr/>
        </p:nvSpPr>
        <p:spPr>
          <a:xfrm>
            <a:off x="1010700" y="260325"/>
            <a:ext cx="3303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</a:rPr>
              <a:t>C</a:t>
            </a:r>
            <a:endParaRPr/>
          </a:p>
        </p:txBody>
      </p:sp>
      <p:sp>
        <p:nvSpPr>
          <p:cNvPr id="3741" name="Google Shape;3741;p419"/>
          <p:cNvSpPr txBox="1"/>
          <p:nvPr/>
        </p:nvSpPr>
        <p:spPr>
          <a:xfrm>
            <a:off x="2982050" y="200175"/>
            <a:ext cx="4302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FF"/>
                </a:solidFill>
              </a:rPr>
              <a:t>G</a:t>
            </a:r>
            <a:endParaRPr/>
          </a:p>
        </p:txBody>
      </p:sp>
      <p:sp>
        <p:nvSpPr>
          <p:cNvPr id="3742" name="Google Shape;3742;p419"/>
          <p:cNvSpPr txBox="1"/>
          <p:nvPr/>
        </p:nvSpPr>
        <p:spPr>
          <a:xfrm>
            <a:off x="510325" y="260325"/>
            <a:ext cx="3303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9900"/>
                </a:solidFill>
              </a:rPr>
              <a:t>D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3743" name="Google Shape;3743;p419"/>
          <p:cNvSpPr txBox="1"/>
          <p:nvPr/>
        </p:nvSpPr>
        <p:spPr>
          <a:xfrm>
            <a:off x="382525" y="3057975"/>
            <a:ext cx="3303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9900"/>
                </a:solidFill>
              </a:rPr>
              <a:t>D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3744" name="Google Shape;3744;p419"/>
          <p:cNvSpPr txBox="1"/>
          <p:nvPr/>
        </p:nvSpPr>
        <p:spPr>
          <a:xfrm>
            <a:off x="564950" y="2176225"/>
            <a:ext cx="3303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9900"/>
                </a:solidFill>
              </a:rPr>
              <a:t>D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3745" name="Google Shape;3745;p419"/>
          <p:cNvSpPr txBox="1"/>
          <p:nvPr/>
        </p:nvSpPr>
        <p:spPr>
          <a:xfrm>
            <a:off x="510325" y="1218275"/>
            <a:ext cx="3303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9900"/>
                </a:solidFill>
              </a:rPr>
              <a:t>D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3746" name="Google Shape;3746;p419"/>
          <p:cNvSpPr txBox="1"/>
          <p:nvPr/>
        </p:nvSpPr>
        <p:spPr>
          <a:xfrm>
            <a:off x="1523350" y="2176225"/>
            <a:ext cx="3303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</a:rPr>
              <a:t>C</a:t>
            </a:r>
            <a:endParaRPr/>
          </a:p>
        </p:txBody>
      </p:sp>
      <p:sp>
        <p:nvSpPr>
          <p:cNvPr id="3747" name="Google Shape;3747;p419"/>
          <p:cNvSpPr txBox="1"/>
          <p:nvPr/>
        </p:nvSpPr>
        <p:spPr>
          <a:xfrm>
            <a:off x="1715775" y="1218275"/>
            <a:ext cx="3303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</a:rPr>
              <a:t>C</a:t>
            </a:r>
            <a:endParaRPr/>
          </a:p>
        </p:txBody>
      </p:sp>
      <p:sp>
        <p:nvSpPr>
          <p:cNvPr id="3748" name="Google Shape;3748;p419"/>
          <p:cNvSpPr txBox="1"/>
          <p:nvPr/>
        </p:nvSpPr>
        <p:spPr>
          <a:xfrm>
            <a:off x="1287775" y="3057975"/>
            <a:ext cx="3303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</a:rPr>
              <a:t>C</a:t>
            </a:r>
            <a:endParaRPr/>
          </a:p>
        </p:txBody>
      </p:sp>
      <p:sp>
        <p:nvSpPr>
          <p:cNvPr id="3749" name="Google Shape;3749;p419"/>
          <p:cNvSpPr txBox="1"/>
          <p:nvPr/>
        </p:nvSpPr>
        <p:spPr>
          <a:xfrm>
            <a:off x="3064400" y="3090413"/>
            <a:ext cx="4302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FF"/>
                </a:solidFill>
              </a:rPr>
              <a:t>G</a:t>
            </a:r>
            <a:endParaRPr/>
          </a:p>
        </p:txBody>
      </p:sp>
      <p:sp>
        <p:nvSpPr>
          <p:cNvPr id="3750" name="Google Shape;3750;p419"/>
          <p:cNvSpPr txBox="1"/>
          <p:nvPr/>
        </p:nvSpPr>
        <p:spPr>
          <a:xfrm>
            <a:off x="3431788" y="2116075"/>
            <a:ext cx="4302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FF"/>
                </a:solidFill>
              </a:rPr>
              <a:t>G</a:t>
            </a:r>
            <a:endParaRPr/>
          </a:p>
        </p:txBody>
      </p:sp>
      <p:sp>
        <p:nvSpPr>
          <p:cNvPr id="3751" name="Google Shape;3751;p419"/>
          <p:cNvSpPr txBox="1"/>
          <p:nvPr/>
        </p:nvSpPr>
        <p:spPr>
          <a:xfrm>
            <a:off x="3609350" y="1158125"/>
            <a:ext cx="4302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FF"/>
                </a:solidFill>
              </a:rPr>
              <a:t>G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105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Hey Soul Sister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623" name="Google Shape;623;p105"/>
          <p:cNvSpPr txBox="1"/>
          <p:nvPr>
            <p:ph idx="2" type="body"/>
          </p:nvPr>
        </p:nvSpPr>
        <p:spPr>
          <a:xfrm>
            <a:off x="311700" y="637000"/>
            <a:ext cx="8137500" cy="41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Your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sweet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moonbeam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  				</a:t>
            </a:r>
            <a:r>
              <a:rPr b="1" lang="en" sz="2000"/>
              <a:t>    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lang="en" sz="2000"/>
              <a:t>      			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The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smell of you in every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single</a:t>
            </a:r>
            <a:r>
              <a:rPr b="1" lang="en" sz="2000">
                <a:solidFill>
                  <a:srgbClr val="000000"/>
                </a:solidFill>
              </a:rPr>
              <a:t> dream I </a:t>
            </a:r>
            <a:r>
              <a:rPr b="1" lang="en" sz="2000">
                <a:highlight>
                  <a:srgbClr val="00FF00"/>
                </a:highlight>
              </a:rPr>
              <a:t>dream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</a:t>
            </a:r>
            <a:r>
              <a:rPr b="1" lang="en" sz="2000"/>
              <a:t>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</a:t>
            </a:r>
            <a:r>
              <a:rPr b="1" lang="en" sz="2000"/>
              <a:t>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	</a:t>
            </a:r>
            <a:br>
              <a:rPr b="1" lang="en" sz="2000"/>
            </a:br>
            <a:r>
              <a:rPr b="1" lang="en" sz="2000">
                <a:solidFill>
                  <a:srgbClr val="000000"/>
                </a:solidFill>
              </a:rPr>
              <a:t>I knew when we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collided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 </a:t>
            </a:r>
            <a:r>
              <a:rPr b="1" lang="en" sz="2000"/>
              <a:t>               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/>
              <a:t>				                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lang="en" sz="2000"/>
              <a:t>  	</a:t>
            </a:r>
            <a:r>
              <a:rPr b="1" lang="en" sz="2000">
                <a:solidFill>
                  <a:srgbClr val="00FF00"/>
                </a:solidFill>
              </a:rPr>
              <a:t>F      </a:t>
            </a:r>
            <a:br>
              <a:rPr b="1" lang="en" sz="2000">
                <a:solidFill>
                  <a:srgbClr val="FFFFFF"/>
                </a:solidFill>
              </a:rPr>
            </a:br>
            <a:r>
              <a:rPr b="1" lang="en" sz="2000">
                <a:solidFill>
                  <a:srgbClr val="000000"/>
                </a:solidFill>
              </a:rPr>
              <a:t>You’re the one I have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decided</a:t>
            </a:r>
            <a:r>
              <a:rPr b="1" lang="en" sz="2000">
                <a:solidFill>
                  <a:srgbClr val="000000"/>
                </a:solidFill>
              </a:rPr>
              <a:t> who’s one of my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kind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24" name="Google Shape;624;p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3638" y="15547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46215" y="1983748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1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60976" y="1939275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10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20025" y="76235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3755" name="Shape 3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6" name="Google Shape;3756;p4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0400" y="230150"/>
            <a:ext cx="1167625" cy="206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7" name="Google Shape;3757;p4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4250" y="230146"/>
            <a:ext cx="1167625" cy="2064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8" name="Google Shape;3758;p4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62675" y="2458375"/>
            <a:ext cx="1033825" cy="1834525"/>
          </a:xfrm>
          <a:prstGeom prst="rect">
            <a:avLst/>
          </a:prstGeom>
          <a:noFill/>
          <a:ln>
            <a:noFill/>
          </a:ln>
        </p:spPr>
      </p:pic>
      <p:sp>
        <p:nvSpPr>
          <p:cNvPr id="3759" name="Google Shape;3759;p420"/>
          <p:cNvSpPr txBox="1"/>
          <p:nvPr/>
        </p:nvSpPr>
        <p:spPr>
          <a:xfrm>
            <a:off x="330200" y="650425"/>
            <a:ext cx="6084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highlight>
                  <a:srgbClr val="FF9900"/>
                </a:highlight>
                <a:latin typeface="Open Sans"/>
                <a:ea typeface="Open Sans"/>
                <a:cs typeface="Open Sans"/>
                <a:sym typeface="Open Sans"/>
              </a:rPr>
              <a:t>Well</a:t>
            </a: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 heard mister </a:t>
            </a:r>
            <a:r>
              <a:rPr lang="en" sz="2000">
                <a:solidFill>
                  <a:srgbClr val="FFFFFF"/>
                </a:solidFill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Young</a:t>
            </a: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sing about </a:t>
            </a: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  <a:latin typeface="Open Sans"/>
                <a:ea typeface="Open Sans"/>
                <a:cs typeface="Open Sans"/>
                <a:sym typeface="Open Sans"/>
              </a:rPr>
              <a:t>her</a:t>
            </a:r>
            <a:endParaRPr sz="2000">
              <a:solidFill>
                <a:srgbClr val="FFFFFF"/>
              </a:solidFill>
              <a:highlight>
                <a:srgbClr val="9900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highlight>
                  <a:srgbClr val="FF9900"/>
                </a:highlight>
                <a:latin typeface="Open Sans"/>
                <a:ea typeface="Open Sans"/>
                <a:cs typeface="Open Sans"/>
                <a:sym typeface="Open Sans"/>
              </a:rPr>
              <a:t>Well</a:t>
            </a: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 heard ole’ </a:t>
            </a:r>
            <a:r>
              <a:rPr lang="en" sz="2000">
                <a:solidFill>
                  <a:srgbClr val="FFFFFF"/>
                </a:solidFill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Neil</a:t>
            </a: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put her </a:t>
            </a: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  <a:latin typeface="Open Sans"/>
                <a:ea typeface="Open Sans"/>
                <a:cs typeface="Open Sans"/>
                <a:sym typeface="Open Sans"/>
              </a:rPr>
              <a:t>down</a:t>
            </a:r>
            <a:endParaRPr sz="2000">
              <a:solidFill>
                <a:srgbClr val="FFFFFF"/>
              </a:solidFill>
              <a:highlight>
                <a:srgbClr val="9900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highlight>
                  <a:srgbClr val="FF9900"/>
                </a:highlight>
                <a:latin typeface="Open Sans"/>
                <a:ea typeface="Open Sans"/>
                <a:cs typeface="Open Sans"/>
                <a:sym typeface="Open Sans"/>
              </a:rPr>
              <a:t>Well</a:t>
            </a: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 hope Neil </a:t>
            </a:r>
            <a:r>
              <a:rPr lang="en" sz="2000">
                <a:solidFill>
                  <a:srgbClr val="FFFFFF"/>
                </a:solidFill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Young</a:t>
            </a: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will </a:t>
            </a: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  <a:latin typeface="Open Sans"/>
                <a:ea typeface="Open Sans"/>
                <a:cs typeface="Open Sans"/>
                <a:sym typeface="Open Sans"/>
              </a:rPr>
              <a:t>remember</a:t>
            </a:r>
            <a:endParaRPr sz="2000">
              <a:solidFill>
                <a:srgbClr val="FFFFFF"/>
              </a:solidFill>
              <a:highlight>
                <a:srgbClr val="9900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highlight>
                  <a:srgbClr val="FF9900"/>
                </a:highlight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Southern man don’t </a:t>
            </a:r>
            <a:r>
              <a:rPr lang="en" sz="2000">
                <a:solidFill>
                  <a:srgbClr val="FFFFFF"/>
                </a:solidFill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need</a:t>
            </a: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him around </a:t>
            </a: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  <a:latin typeface="Open Sans"/>
                <a:ea typeface="Open Sans"/>
                <a:cs typeface="Open Sans"/>
                <a:sym typeface="Open Sans"/>
              </a:rPr>
              <a:t>anyhow</a:t>
            </a:r>
            <a:endParaRPr sz="2000">
              <a:solidFill>
                <a:srgbClr val="FFFFFF"/>
              </a:solidFill>
              <a:highlight>
                <a:srgbClr val="9900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60" name="Google Shape;3760;p420"/>
          <p:cNvSpPr txBox="1"/>
          <p:nvPr/>
        </p:nvSpPr>
        <p:spPr>
          <a:xfrm>
            <a:off x="2281475" y="2108275"/>
            <a:ext cx="4203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</a:rPr>
              <a:t>C</a:t>
            </a:r>
            <a:endParaRPr/>
          </a:p>
        </p:txBody>
      </p:sp>
      <p:sp>
        <p:nvSpPr>
          <p:cNvPr id="3761" name="Google Shape;3761;p420"/>
          <p:cNvSpPr txBox="1"/>
          <p:nvPr/>
        </p:nvSpPr>
        <p:spPr>
          <a:xfrm>
            <a:off x="5173550" y="3031600"/>
            <a:ext cx="4302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FF"/>
                </a:solidFill>
              </a:rPr>
              <a:t>G</a:t>
            </a:r>
            <a:endParaRPr/>
          </a:p>
        </p:txBody>
      </p:sp>
      <p:sp>
        <p:nvSpPr>
          <p:cNvPr id="3762" name="Google Shape;3762;p420"/>
          <p:cNvSpPr txBox="1"/>
          <p:nvPr/>
        </p:nvSpPr>
        <p:spPr>
          <a:xfrm>
            <a:off x="510325" y="200175"/>
            <a:ext cx="3303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9900"/>
                </a:solidFill>
              </a:rPr>
              <a:t>D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3763" name="Google Shape;3763;p420"/>
          <p:cNvSpPr txBox="1"/>
          <p:nvPr/>
        </p:nvSpPr>
        <p:spPr>
          <a:xfrm>
            <a:off x="3582450" y="2048125"/>
            <a:ext cx="4302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FF"/>
                </a:solidFill>
              </a:rPr>
              <a:t>G</a:t>
            </a:r>
            <a:endParaRPr/>
          </a:p>
        </p:txBody>
      </p:sp>
      <p:sp>
        <p:nvSpPr>
          <p:cNvPr id="3764" name="Google Shape;3764;p420"/>
          <p:cNvSpPr txBox="1"/>
          <p:nvPr/>
        </p:nvSpPr>
        <p:spPr>
          <a:xfrm>
            <a:off x="3774875" y="1165300"/>
            <a:ext cx="4302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FF"/>
                </a:solidFill>
              </a:rPr>
              <a:t>G</a:t>
            </a:r>
            <a:endParaRPr/>
          </a:p>
        </p:txBody>
      </p:sp>
      <p:sp>
        <p:nvSpPr>
          <p:cNvPr id="3765" name="Google Shape;3765;p420"/>
          <p:cNvSpPr txBox="1"/>
          <p:nvPr/>
        </p:nvSpPr>
        <p:spPr>
          <a:xfrm>
            <a:off x="4787875" y="273550"/>
            <a:ext cx="4302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FF"/>
                </a:solidFill>
              </a:rPr>
              <a:t>G</a:t>
            </a:r>
            <a:endParaRPr/>
          </a:p>
        </p:txBody>
      </p:sp>
      <p:sp>
        <p:nvSpPr>
          <p:cNvPr id="3766" name="Google Shape;3766;p420"/>
          <p:cNvSpPr txBox="1"/>
          <p:nvPr/>
        </p:nvSpPr>
        <p:spPr>
          <a:xfrm>
            <a:off x="349800" y="1225438"/>
            <a:ext cx="3303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9900"/>
                </a:solidFill>
              </a:rPr>
              <a:t>D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3767" name="Google Shape;3767;p420"/>
          <p:cNvSpPr txBox="1"/>
          <p:nvPr/>
        </p:nvSpPr>
        <p:spPr>
          <a:xfrm>
            <a:off x="349800" y="2108275"/>
            <a:ext cx="3303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9900"/>
                </a:solidFill>
              </a:rPr>
              <a:t>D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3768" name="Google Shape;3768;p420"/>
          <p:cNvSpPr txBox="1"/>
          <p:nvPr/>
        </p:nvSpPr>
        <p:spPr>
          <a:xfrm>
            <a:off x="242400" y="2996650"/>
            <a:ext cx="3303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9900"/>
                </a:solidFill>
              </a:rPr>
              <a:t>D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3769" name="Google Shape;3769;p420"/>
          <p:cNvSpPr txBox="1"/>
          <p:nvPr/>
        </p:nvSpPr>
        <p:spPr>
          <a:xfrm>
            <a:off x="2336150" y="1225450"/>
            <a:ext cx="4203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</a:rPr>
              <a:t>C</a:t>
            </a:r>
            <a:endParaRPr/>
          </a:p>
        </p:txBody>
      </p:sp>
      <p:sp>
        <p:nvSpPr>
          <p:cNvPr id="3770" name="Google Shape;3770;p420"/>
          <p:cNvSpPr txBox="1"/>
          <p:nvPr/>
        </p:nvSpPr>
        <p:spPr>
          <a:xfrm>
            <a:off x="2756450" y="314800"/>
            <a:ext cx="4203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</a:rPr>
              <a:t>C</a:t>
            </a:r>
            <a:endParaRPr/>
          </a:p>
        </p:txBody>
      </p:sp>
      <p:sp>
        <p:nvSpPr>
          <p:cNvPr id="3771" name="Google Shape;3771;p420"/>
          <p:cNvSpPr txBox="1"/>
          <p:nvPr/>
        </p:nvSpPr>
        <p:spPr>
          <a:xfrm>
            <a:off x="3018925" y="2996650"/>
            <a:ext cx="4203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</a:rPr>
              <a:t>C</a:t>
            </a:r>
            <a:endParaRPr/>
          </a:p>
        </p:txBody>
      </p:sp>
    </p:spTree>
  </p:cSld>
  <p:clrMapOvr>
    <a:masterClrMapping/>
  </p:clrMapOvr>
</p:sld>
</file>

<file path=ppt/slides/slide3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3775" name="Shape 3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6" name="Google Shape;3776;p4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0125" y="180125"/>
            <a:ext cx="1167625" cy="206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7" name="Google Shape;3777;p4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3975" y="180121"/>
            <a:ext cx="1167625" cy="2064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8" name="Google Shape;3778;p4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62400" y="2408350"/>
            <a:ext cx="1033825" cy="1834525"/>
          </a:xfrm>
          <a:prstGeom prst="rect">
            <a:avLst/>
          </a:prstGeom>
          <a:noFill/>
          <a:ln>
            <a:noFill/>
          </a:ln>
        </p:spPr>
      </p:pic>
      <p:sp>
        <p:nvSpPr>
          <p:cNvPr id="3779" name="Google Shape;3779;p421"/>
          <p:cNvSpPr txBox="1"/>
          <p:nvPr/>
        </p:nvSpPr>
        <p:spPr>
          <a:xfrm>
            <a:off x="510325" y="680475"/>
            <a:ext cx="5043300" cy="25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highlight>
                  <a:srgbClr val="FF9900"/>
                </a:highlight>
                <a:latin typeface="Open Sans"/>
                <a:ea typeface="Open Sans"/>
                <a:cs typeface="Open Sans"/>
                <a:sym typeface="Open Sans"/>
              </a:rPr>
              <a:t>Sweet</a:t>
            </a:r>
            <a:r>
              <a:rPr lang="en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2000">
                <a:solidFill>
                  <a:srgbClr val="FFFFFF"/>
                </a:solidFill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home</a:t>
            </a:r>
            <a:r>
              <a:rPr lang="en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  <a:latin typeface="Open Sans"/>
                <a:ea typeface="Open Sans"/>
                <a:cs typeface="Open Sans"/>
                <a:sym typeface="Open Sans"/>
              </a:rPr>
              <a:t>Alabama</a:t>
            </a:r>
            <a:endParaRPr sz="2000">
              <a:solidFill>
                <a:srgbClr val="FFFFFF"/>
              </a:solidFill>
              <a:highlight>
                <a:srgbClr val="9900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highlight>
                  <a:srgbClr val="FF9900"/>
                </a:highlight>
                <a:latin typeface="Open Sans"/>
                <a:ea typeface="Open Sans"/>
                <a:cs typeface="Open Sans"/>
                <a:sym typeface="Open Sans"/>
              </a:rPr>
              <a:t>Where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 the </a:t>
            </a:r>
            <a:r>
              <a:rPr lang="en" sz="2000">
                <a:solidFill>
                  <a:srgbClr val="FFFFFF"/>
                </a:solidFill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skies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 are so </a:t>
            </a: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  <a:latin typeface="Open Sans"/>
                <a:ea typeface="Open Sans"/>
                <a:cs typeface="Open Sans"/>
                <a:sym typeface="Open Sans"/>
              </a:rPr>
              <a:t>blue</a:t>
            </a:r>
            <a:endParaRPr sz="2000">
              <a:solidFill>
                <a:srgbClr val="FFFFFF"/>
              </a:solidFill>
              <a:highlight>
                <a:srgbClr val="9900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highlight>
                  <a:srgbClr val="FF9900"/>
                </a:highlight>
                <a:latin typeface="Open Sans"/>
                <a:ea typeface="Open Sans"/>
                <a:cs typeface="Open Sans"/>
                <a:sym typeface="Open Sans"/>
              </a:rPr>
              <a:t>Sweet</a:t>
            </a:r>
            <a:r>
              <a:rPr lang="en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2000">
                <a:solidFill>
                  <a:srgbClr val="FFFFFF"/>
                </a:solidFill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home</a:t>
            </a:r>
            <a:r>
              <a:rPr lang="en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  <a:latin typeface="Open Sans"/>
                <a:ea typeface="Open Sans"/>
                <a:cs typeface="Open Sans"/>
                <a:sym typeface="Open Sans"/>
              </a:rPr>
              <a:t>Alabama</a:t>
            </a:r>
            <a:endParaRPr sz="2000">
              <a:solidFill>
                <a:srgbClr val="FFFFFF"/>
              </a:solidFill>
              <a:highlight>
                <a:srgbClr val="9900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highlight>
                  <a:srgbClr val="FF9900"/>
                </a:highlight>
                <a:latin typeface="Open Sans"/>
                <a:ea typeface="Open Sans"/>
                <a:cs typeface="Open Sans"/>
                <a:sym typeface="Open Sans"/>
              </a:rPr>
              <a:t>Lord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 I’m </a:t>
            </a:r>
            <a:r>
              <a:rPr lang="en" sz="2000">
                <a:solidFill>
                  <a:srgbClr val="FFFFFF"/>
                </a:solidFill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coming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 home to </a:t>
            </a: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  <a:latin typeface="Open Sans"/>
                <a:ea typeface="Open Sans"/>
                <a:cs typeface="Open Sans"/>
                <a:sym typeface="Open Sans"/>
              </a:rPr>
              <a:t>you</a:t>
            </a:r>
            <a:endParaRPr sz="2000">
              <a:solidFill>
                <a:srgbClr val="FFFFFF"/>
              </a:solidFill>
              <a:highlight>
                <a:srgbClr val="9900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80" name="Google Shape;3780;p421"/>
          <p:cNvSpPr txBox="1"/>
          <p:nvPr/>
        </p:nvSpPr>
        <p:spPr>
          <a:xfrm>
            <a:off x="1323200" y="310200"/>
            <a:ext cx="4203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</a:rPr>
              <a:t>C</a:t>
            </a:r>
            <a:endParaRPr/>
          </a:p>
        </p:txBody>
      </p:sp>
      <p:sp>
        <p:nvSpPr>
          <p:cNvPr id="3781" name="Google Shape;3781;p421"/>
          <p:cNvSpPr txBox="1"/>
          <p:nvPr/>
        </p:nvSpPr>
        <p:spPr>
          <a:xfrm>
            <a:off x="510325" y="352600"/>
            <a:ext cx="3303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9900"/>
                </a:solidFill>
              </a:rPr>
              <a:t>D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3782" name="Google Shape;3782;p421"/>
          <p:cNvSpPr txBox="1"/>
          <p:nvPr/>
        </p:nvSpPr>
        <p:spPr>
          <a:xfrm>
            <a:off x="2071425" y="232300"/>
            <a:ext cx="4302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FF"/>
                </a:solidFill>
              </a:rPr>
              <a:t>G</a:t>
            </a:r>
            <a:endParaRPr/>
          </a:p>
        </p:txBody>
      </p:sp>
      <p:sp>
        <p:nvSpPr>
          <p:cNvPr id="3783" name="Google Shape;3783;p421"/>
          <p:cNvSpPr txBox="1"/>
          <p:nvPr/>
        </p:nvSpPr>
        <p:spPr>
          <a:xfrm>
            <a:off x="552650" y="3090513"/>
            <a:ext cx="3303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9900"/>
                </a:solidFill>
              </a:rPr>
              <a:t>D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3784" name="Google Shape;3784;p421"/>
          <p:cNvSpPr txBox="1"/>
          <p:nvPr/>
        </p:nvSpPr>
        <p:spPr>
          <a:xfrm>
            <a:off x="510325" y="2114750"/>
            <a:ext cx="3303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9900"/>
                </a:solidFill>
              </a:rPr>
              <a:t>D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3785" name="Google Shape;3785;p421"/>
          <p:cNvSpPr txBox="1"/>
          <p:nvPr/>
        </p:nvSpPr>
        <p:spPr>
          <a:xfrm>
            <a:off x="597275" y="1233663"/>
            <a:ext cx="3303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9900"/>
                </a:solidFill>
              </a:rPr>
              <a:t>D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3786" name="Google Shape;3786;p421"/>
          <p:cNvSpPr txBox="1"/>
          <p:nvPr/>
        </p:nvSpPr>
        <p:spPr>
          <a:xfrm>
            <a:off x="1323200" y="2193775"/>
            <a:ext cx="4203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</a:rPr>
              <a:t>C</a:t>
            </a:r>
            <a:endParaRPr/>
          </a:p>
        </p:txBody>
      </p:sp>
      <p:sp>
        <p:nvSpPr>
          <p:cNvPr id="3787" name="Google Shape;3787;p421"/>
          <p:cNvSpPr txBox="1"/>
          <p:nvPr/>
        </p:nvSpPr>
        <p:spPr>
          <a:xfrm>
            <a:off x="1805825" y="1233675"/>
            <a:ext cx="4203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</a:rPr>
              <a:t>C</a:t>
            </a:r>
            <a:endParaRPr/>
          </a:p>
        </p:txBody>
      </p:sp>
      <p:sp>
        <p:nvSpPr>
          <p:cNvPr id="3788" name="Google Shape;3788;p421"/>
          <p:cNvSpPr txBox="1"/>
          <p:nvPr/>
        </p:nvSpPr>
        <p:spPr>
          <a:xfrm>
            <a:off x="1527925" y="3055463"/>
            <a:ext cx="4203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</a:rPr>
              <a:t>C</a:t>
            </a:r>
            <a:endParaRPr/>
          </a:p>
        </p:txBody>
      </p:sp>
      <p:sp>
        <p:nvSpPr>
          <p:cNvPr id="3789" name="Google Shape;3789;p421"/>
          <p:cNvSpPr txBox="1"/>
          <p:nvPr/>
        </p:nvSpPr>
        <p:spPr>
          <a:xfrm>
            <a:off x="3544725" y="3090425"/>
            <a:ext cx="4302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FF"/>
                </a:solidFill>
              </a:rPr>
              <a:t>G</a:t>
            </a:r>
            <a:endParaRPr/>
          </a:p>
        </p:txBody>
      </p:sp>
      <p:sp>
        <p:nvSpPr>
          <p:cNvPr id="3790" name="Google Shape;3790;p421"/>
          <p:cNvSpPr txBox="1"/>
          <p:nvPr/>
        </p:nvSpPr>
        <p:spPr>
          <a:xfrm>
            <a:off x="2071425" y="2152550"/>
            <a:ext cx="4302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FF"/>
                </a:solidFill>
              </a:rPr>
              <a:t>G</a:t>
            </a:r>
            <a:endParaRPr/>
          </a:p>
        </p:txBody>
      </p:sp>
      <p:sp>
        <p:nvSpPr>
          <p:cNvPr id="3791" name="Google Shape;3791;p421"/>
          <p:cNvSpPr txBox="1"/>
          <p:nvPr/>
        </p:nvSpPr>
        <p:spPr>
          <a:xfrm>
            <a:off x="3349175" y="1268625"/>
            <a:ext cx="4302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FF"/>
                </a:solidFill>
              </a:rPr>
              <a:t>G</a:t>
            </a:r>
            <a:endParaRPr/>
          </a:p>
        </p:txBody>
      </p:sp>
    </p:spTree>
  </p:cSld>
  <p:clrMapOvr>
    <a:masterClrMapping/>
  </p:clrMapOvr>
</p:sld>
</file>

<file path=ppt/slides/slide3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3795" name="Shape 3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6" name="Google Shape;3796;p4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0125" y="180125"/>
            <a:ext cx="1167625" cy="206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7" name="Google Shape;3797;p4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3975" y="180121"/>
            <a:ext cx="1167625" cy="2064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8" name="Google Shape;3798;p4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62400" y="2408350"/>
            <a:ext cx="1033825" cy="1834525"/>
          </a:xfrm>
          <a:prstGeom prst="rect">
            <a:avLst/>
          </a:prstGeom>
          <a:noFill/>
          <a:ln>
            <a:noFill/>
          </a:ln>
        </p:spPr>
      </p:pic>
      <p:sp>
        <p:nvSpPr>
          <p:cNvPr id="3799" name="Google Shape;3799;p422"/>
          <p:cNvSpPr txBox="1"/>
          <p:nvPr/>
        </p:nvSpPr>
        <p:spPr>
          <a:xfrm>
            <a:off x="510325" y="680475"/>
            <a:ext cx="5043300" cy="25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highlight>
                  <a:srgbClr val="FF9900"/>
                </a:highlight>
                <a:latin typeface="Open Sans"/>
                <a:ea typeface="Open Sans"/>
                <a:cs typeface="Open Sans"/>
                <a:sym typeface="Open Sans"/>
              </a:rPr>
              <a:t>In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 Birmingham they </a:t>
            </a:r>
            <a:r>
              <a:rPr lang="en" sz="2000">
                <a:solidFill>
                  <a:srgbClr val="FFFFFF"/>
                </a:solidFill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love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 the </a:t>
            </a: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  <a:latin typeface="Open Sans"/>
                <a:ea typeface="Open Sans"/>
                <a:cs typeface="Open Sans"/>
                <a:sym typeface="Open Sans"/>
              </a:rPr>
              <a:t>governor</a:t>
            </a:r>
            <a:endParaRPr sz="2000">
              <a:solidFill>
                <a:srgbClr val="FFFFFF"/>
              </a:solidFill>
              <a:highlight>
                <a:srgbClr val="9900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highlight>
                  <a:srgbClr val="FF9900"/>
                </a:highlight>
                <a:latin typeface="Open Sans"/>
                <a:ea typeface="Open Sans"/>
                <a:cs typeface="Open Sans"/>
                <a:sym typeface="Open Sans"/>
              </a:rPr>
              <a:t>Now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 we did we all </a:t>
            </a:r>
            <a:r>
              <a:rPr lang="en" sz="2000">
                <a:solidFill>
                  <a:srgbClr val="FFFFFF"/>
                </a:solidFill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did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 what we could </a:t>
            </a: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  <a:latin typeface="Open Sans"/>
                <a:ea typeface="Open Sans"/>
                <a:cs typeface="Open Sans"/>
                <a:sym typeface="Open Sans"/>
              </a:rPr>
              <a:t>do</a:t>
            </a:r>
            <a:endParaRPr sz="2000">
              <a:solidFill>
                <a:srgbClr val="FFFFFF"/>
              </a:solidFill>
              <a:highlight>
                <a:srgbClr val="9900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highlight>
                  <a:srgbClr val="FF9900"/>
                </a:highlight>
                <a:latin typeface="Open Sans"/>
                <a:ea typeface="Open Sans"/>
                <a:cs typeface="Open Sans"/>
                <a:sym typeface="Open Sans"/>
              </a:rPr>
              <a:t>Now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 Watergate </a:t>
            </a:r>
            <a:r>
              <a:rPr lang="en" sz="2000">
                <a:solidFill>
                  <a:srgbClr val="FFFFFF"/>
                </a:solidFill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does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 not bother </a:t>
            </a: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  <a:latin typeface="Open Sans"/>
                <a:ea typeface="Open Sans"/>
                <a:cs typeface="Open Sans"/>
                <a:sym typeface="Open Sans"/>
              </a:rPr>
              <a:t>me</a:t>
            </a:r>
            <a:endParaRPr sz="2000">
              <a:solidFill>
                <a:srgbClr val="FFFFFF"/>
              </a:solidFill>
              <a:highlight>
                <a:srgbClr val="9900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highlight>
                  <a:srgbClr val="FF9900"/>
                </a:highlight>
                <a:latin typeface="Open Sans"/>
                <a:ea typeface="Open Sans"/>
                <a:cs typeface="Open Sans"/>
                <a:sym typeface="Open Sans"/>
              </a:rPr>
              <a:t>Does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 your </a:t>
            </a:r>
            <a:r>
              <a:rPr lang="en" sz="2000">
                <a:solidFill>
                  <a:srgbClr val="FFFFFF"/>
                </a:solidFill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conscience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 bother </a:t>
            </a: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  <a:latin typeface="Open Sans"/>
                <a:ea typeface="Open Sans"/>
                <a:cs typeface="Open Sans"/>
                <a:sym typeface="Open Sans"/>
              </a:rPr>
              <a:t>you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00" name="Google Shape;3800;p422"/>
          <p:cNvSpPr txBox="1"/>
          <p:nvPr/>
        </p:nvSpPr>
        <p:spPr>
          <a:xfrm>
            <a:off x="2435088" y="2175700"/>
            <a:ext cx="4203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</a:rPr>
              <a:t>C</a:t>
            </a:r>
            <a:endParaRPr/>
          </a:p>
        </p:txBody>
      </p:sp>
      <p:sp>
        <p:nvSpPr>
          <p:cNvPr id="3801" name="Google Shape;3801;p422"/>
          <p:cNvSpPr txBox="1"/>
          <p:nvPr/>
        </p:nvSpPr>
        <p:spPr>
          <a:xfrm>
            <a:off x="510325" y="200175"/>
            <a:ext cx="3303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9900"/>
                </a:solidFill>
              </a:rPr>
              <a:t>D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3802" name="Google Shape;3802;p422"/>
          <p:cNvSpPr txBox="1"/>
          <p:nvPr/>
        </p:nvSpPr>
        <p:spPr>
          <a:xfrm>
            <a:off x="4880050" y="1200800"/>
            <a:ext cx="4302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FF"/>
                </a:solidFill>
              </a:rPr>
              <a:t>G</a:t>
            </a:r>
            <a:endParaRPr/>
          </a:p>
        </p:txBody>
      </p:sp>
      <p:sp>
        <p:nvSpPr>
          <p:cNvPr id="3803" name="Google Shape;3803;p422"/>
          <p:cNvSpPr txBox="1"/>
          <p:nvPr/>
        </p:nvSpPr>
        <p:spPr>
          <a:xfrm>
            <a:off x="2948663" y="304800"/>
            <a:ext cx="4203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</a:rPr>
              <a:t>C</a:t>
            </a:r>
            <a:endParaRPr/>
          </a:p>
        </p:txBody>
      </p:sp>
      <p:sp>
        <p:nvSpPr>
          <p:cNvPr id="3804" name="Google Shape;3804;p422"/>
          <p:cNvSpPr txBox="1"/>
          <p:nvPr/>
        </p:nvSpPr>
        <p:spPr>
          <a:xfrm>
            <a:off x="1815825" y="3055475"/>
            <a:ext cx="4203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</a:rPr>
              <a:t>C</a:t>
            </a:r>
            <a:endParaRPr/>
          </a:p>
        </p:txBody>
      </p:sp>
      <p:sp>
        <p:nvSpPr>
          <p:cNvPr id="3805" name="Google Shape;3805;p422"/>
          <p:cNvSpPr txBox="1"/>
          <p:nvPr/>
        </p:nvSpPr>
        <p:spPr>
          <a:xfrm>
            <a:off x="2728750" y="1165850"/>
            <a:ext cx="4203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</a:rPr>
              <a:t>C</a:t>
            </a:r>
            <a:endParaRPr/>
          </a:p>
        </p:txBody>
      </p:sp>
      <p:sp>
        <p:nvSpPr>
          <p:cNvPr id="3806" name="Google Shape;3806;p422"/>
          <p:cNvSpPr txBox="1"/>
          <p:nvPr/>
        </p:nvSpPr>
        <p:spPr>
          <a:xfrm>
            <a:off x="510325" y="2175688"/>
            <a:ext cx="3303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9900"/>
                </a:solidFill>
              </a:rPr>
              <a:t>D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3807" name="Google Shape;3807;p422"/>
          <p:cNvSpPr txBox="1"/>
          <p:nvPr/>
        </p:nvSpPr>
        <p:spPr>
          <a:xfrm>
            <a:off x="572700" y="1260950"/>
            <a:ext cx="3303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9900"/>
                </a:solidFill>
              </a:rPr>
              <a:t>D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3808" name="Google Shape;3808;p422"/>
          <p:cNvSpPr txBox="1"/>
          <p:nvPr/>
        </p:nvSpPr>
        <p:spPr>
          <a:xfrm>
            <a:off x="502200" y="3090413"/>
            <a:ext cx="3303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9900"/>
                </a:solidFill>
              </a:rPr>
              <a:t>D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3809" name="Google Shape;3809;p422"/>
          <p:cNvSpPr txBox="1"/>
          <p:nvPr/>
        </p:nvSpPr>
        <p:spPr>
          <a:xfrm>
            <a:off x="3947200" y="339750"/>
            <a:ext cx="4302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FF"/>
                </a:solidFill>
              </a:rPr>
              <a:t>G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9900FF"/>
              </a:solidFill>
            </a:endParaRPr>
          </a:p>
        </p:txBody>
      </p:sp>
      <p:sp>
        <p:nvSpPr>
          <p:cNvPr id="3810" name="Google Shape;3810;p422"/>
          <p:cNvSpPr txBox="1"/>
          <p:nvPr/>
        </p:nvSpPr>
        <p:spPr>
          <a:xfrm>
            <a:off x="4449850" y="2101350"/>
            <a:ext cx="4302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FF"/>
                </a:solidFill>
              </a:rPr>
              <a:t>G</a:t>
            </a:r>
            <a:endParaRPr/>
          </a:p>
        </p:txBody>
      </p:sp>
      <p:sp>
        <p:nvSpPr>
          <p:cNvPr id="3811" name="Google Shape;3811;p422"/>
          <p:cNvSpPr txBox="1"/>
          <p:nvPr/>
        </p:nvSpPr>
        <p:spPr>
          <a:xfrm>
            <a:off x="4019650" y="3090413"/>
            <a:ext cx="4302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FF"/>
                </a:solidFill>
              </a:rPr>
              <a:t>G</a:t>
            </a:r>
            <a:endParaRPr/>
          </a:p>
        </p:txBody>
      </p:sp>
    </p:spTree>
  </p:cSld>
  <p:clrMapOvr>
    <a:masterClrMapping/>
  </p:clrMapOvr>
</p:sld>
</file>

<file path=ppt/slides/slide3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3815" name="Shape 3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6" name="Google Shape;3816;p4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0125" y="180125"/>
            <a:ext cx="1167625" cy="206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7" name="Google Shape;3817;p4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3975" y="180121"/>
            <a:ext cx="1167625" cy="2064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8" name="Google Shape;3818;p4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62400" y="2408350"/>
            <a:ext cx="1033825" cy="1834525"/>
          </a:xfrm>
          <a:prstGeom prst="rect">
            <a:avLst/>
          </a:prstGeom>
          <a:noFill/>
          <a:ln>
            <a:noFill/>
          </a:ln>
        </p:spPr>
      </p:pic>
      <p:sp>
        <p:nvSpPr>
          <p:cNvPr id="3819" name="Google Shape;3819;p423"/>
          <p:cNvSpPr txBox="1"/>
          <p:nvPr/>
        </p:nvSpPr>
        <p:spPr>
          <a:xfrm>
            <a:off x="510325" y="680475"/>
            <a:ext cx="5043300" cy="25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highlight>
                  <a:srgbClr val="FF9900"/>
                </a:highlight>
                <a:latin typeface="Open Sans"/>
                <a:ea typeface="Open Sans"/>
                <a:cs typeface="Open Sans"/>
                <a:sym typeface="Open Sans"/>
              </a:rPr>
              <a:t>Sweet</a:t>
            </a:r>
            <a:r>
              <a:rPr lang="en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2000">
                <a:solidFill>
                  <a:srgbClr val="FFFFFF"/>
                </a:solidFill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home</a:t>
            </a:r>
            <a:r>
              <a:rPr lang="en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  <a:latin typeface="Open Sans"/>
                <a:ea typeface="Open Sans"/>
                <a:cs typeface="Open Sans"/>
                <a:sym typeface="Open Sans"/>
              </a:rPr>
              <a:t>Alabama</a:t>
            </a:r>
            <a:endParaRPr sz="2000">
              <a:solidFill>
                <a:srgbClr val="FFFFFF"/>
              </a:solidFill>
              <a:highlight>
                <a:srgbClr val="9900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highlight>
                  <a:srgbClr val="FF9900"/>
                </a:highlight>
                <a:latin typeface="Open Sans"/>
                <a:ea typeface="Open Sans"/>
                <a:cs typeface="Open Sans"/>
                <a:sym typeface="Open Sans"/>
              </a:rPr>
              <a:t>Where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 the </a:t>
            </a:r>
            <a:r>
              <a:rPr lang="en" sz="2000">
                <a:solidFill>
                  <a:srgbClr val="FFFFFF"/>
                </a:solidFill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skies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 are so </a:t>
            </a: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  <a:latin typeface="Open Sans"/>
                <a:ea typeface="Open Sans"/>
                <a:cs typeface="Open Sans"/>
                <a:sym typeface="Open Sans"/>
              </a:rPr>
              <a:t>blue</a:t>
            </a:r>
            <a:endParaRPr sz="2000">
              <a:solidFill>
                <a:srgbClr val="FFFFFF"/>
              </a:solidFill>
              <a:highlight>
                <a:srgbClr val="9900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highlight>
                  <a:srgbClr val="FF9900"/>
                </a:highlight>
                <a:latin typeface="Open Sans"/>
                <a:ea typeface="Open Sans"/>
                <a:cs typeface="Open Sans"/>
                <a:sym typeface="Open Sans"/>
              </a:rPr>
              <a:t>Sweet</a:t>
            </a:r>
            <a:r>
              <a:rPr lang="en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2000">
                <a:solidFill>
                  <a:srgbClr val="FFFFFF"/>
                </a:solidFill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home</a:t>
            </a:r>
            <a:r>
              <a:rPr lang="en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  <a:latin typeface="Open Sans"/>
                <a:ea typeface="Open Sans"/>
                <a:cs typeface="Open Sans"/>
                <a:sym typeface="Open Sans"/>
              </a:rPr>
              <a:t>Alabama</a:t>
            </a:r>
            <a:endParaRPr sz="2000">
              <a:solidFill>
                <a:srgbClr val="FFFFFF"/>
              </a:solidFill>
              <a:highlight>
                <a:srgbClr val="9900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highlight>
                  <a:srgbClr val="FF9900"/>
                </a:highlight>
                <a:latin typeface="Open Sans"/>
                <a:ea typeface="Open Sans"/>
                <a:cs typeface="Open Sans"/>
                <a:sym typeface="Open Sans"/>
              </a:rPr>
              <a:t>Lord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 I’m </a:t>
            </a:r>
            <a:r>
              <a:rPr lang="en" sz="2000">
                <a:solidFill>
                  <a:srgbClr val="FFFFFF"/>
                </a:solidFill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coming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 home to </a:t>
            </a: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  <a:latin typeface="Open Sans"/>
                <a:ea typeface="Open Sans"/>
                <a:cs typeface="Open Sans"/>
                <a:sym typeface="Open Sans"/>
              </a:rPr>
              <a:t>you</a:t>
            </a:r>
            <a:endParaRPr sz="2000">
              <a:solidFill>
                <a:srgbClr val="FFFFFF"/>
              </a:solidFill>
              <a:highlight>
                <a:srgbClr val="9900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20" name="Google Shape;3820;p423"/>
          <p:cNvSpPr txBox="1"/>
          <p:nvPr/>
        </p:nvSpPr>
        <p:spPr>
          <a:xfrm>
            <a:off x="1581075" y="3055463"/>
            <a:ext cx="4203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</a:rPr>
              <a:t>C</a:t>
            </a:r>
            <a:endParaRPr/>
          </a:p>
        </p:txBody>
      </p:sp>
      <p:sp>
        <p:nvSpPr>
          <p:cNvPr id="3821" name="Google Shape;3821;p423"/>
          <p:cNvSpPr txBox="1"/>
          <p:nvPr/>
        </p:nvSpPr>
        <p:spPr>
          <a:xfrm>
            <a:off x="510325" y="200175"/>
            <a:ext cx="3303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9900"/>
                </a:solidFill>
              </a:rPr>
              <a:t>D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3822" name="Google Shape;3822;p423"/>
          <p:cNvSpPr txBox="1"/>
          <p:nvPr/>
        </p:nvSpPr>
        <p:spPr>
          <a:xfrm>
            <a:off x="1851275" y="230150"/>
            <a:ext cx="4302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FF"/>
                </a:solidFill>
              </a:rPr>
              <a:t>G</a:t>
            </a:r>
            <a:endParaRPr/>
          </a:p>
        </p:txBody>
      </p:sp>
      <p:sp>
        <p:nvSpPr>
          <p:cNvPr id="3823" name="Google Shape;3823;p423"/>
          <p:cNvSpPr txBox="1"/>
          <p:nvPr/>
        </p:nvSpPr>
        <p:spPr>
          <a:xfrm>
            <a:off x="1343225" y="2121525"/>
            <a:ext cx="4203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</a:rPr>
              <a:t>C</a:t>
            </a:r>
            <a:endParaRPr/>
          </a:p>
        </p:txBody>
      </p:sp>
      <p:sp>
        <p:nvSpPr>
          <p:cNvPr id="3824" name="Google Shape;3824;p423"/>
          <p:cNvSpPr txBox="1"/>
          <p:nvPr/>
        </p:nvSpPr>
        <p:spPr>
          <a:xfrm>
            <a:off x="1275450" y="304800"/>
            <a:ext cx="4203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</a:rPr>
              <a:t>C</a:t>
            </a:r>
            <a:endParaRPr/>
          </a:p>
        </p:txBody>
      </p:sp>
      <p:sp>
        <p:nvSpPr>
          <p:cNvPr id="3825" name="Google Shape;3825;p423"/>
          <p:cNvSpPr txBox="1"/>
          <p:nvPr/>
        </p:nvSpPr>
        <p:spPr>
          <a:xfrm>
            <a:off x="1856225" y="1217725"/>
            <a:ext cx="4203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</a:rPr>
              <a:t>C</a:t>
            </a:r>
            <a:endParaRPr/>
          </a:p>
        </p:txBody>
      </p:sp>
      <p:sp>
        <p:nvSpPr>
          <p:cNvPr id="3826" name="Google Shape;3826;p423"/>
          <p:cNvSpPr txBox="1"/>
          <p:nvPr/>
        </p:nvSpPr>
        <p:spPr>
          <a:xfrm>
            <a:off x="2053725" y="2121525"/>
            <a:ext cx="4302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FF"/>
                </a:solidFill>
              </a:rPr>
              <a:t>G</a:t>
            </a:r>
            <a:endParaRPr/>
          </a:p>
        </p:txBody>
      </p:sp>
      <p:sp>
        <p:nvSpPr>
          <p:cNvPr id="3827" name="Google Shape;3827;p423"/>
          <p:cNvSpPr txBox="1"/>
          <p:nvPr/>
        </p:nvSpPr>
        <p:spPr>
          <a:xfrm>
            <a:off x="3256825" y="1217725"/>
            <a:ext cx="4302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FF"/>
                </a:solidFill>
              </a:rPr>
              <a:t>G</a:t>
            </a:r>
            <a:endParaRPr/>
          </a:p>
        </p:txBody>
      </p:sp>
      <p:sp>
        <p:nvSpPr>
          <p:cNvPr id="3828" name="Google Shape;3828;p423"/>
          <p:cNvSpPr txBox="1"/>
          <p:nvPr/>
        </p:nvSpPr>
        <p:spPr>
          <a:xfrm>
            <a:off x="3599350" y="3055475"/>
            <a:ext cx="4302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FF"/>
                </a:solidFill>
              </a:rPr>
              <a:t>G</a:t>
            </a:r>
            <a:endParaRPr/>
          </a:p>
        </p:txBody>
      </p:sp>
      <p:sp>
        <p:nvSpPr>
          <p:cNvPr id="3829" name="Google Shape;3829;p423"/>
          <p:cNvSpPr txBox="1"/>
          <p:nvPr/>
        </p:nvSpPr>
        <p:spPr>
          <a:xfrm>
            <a:off x="594975" y="2181675"/>
            <a:ext cx="3303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9900"/>
                </a:solidFill>
              </a:rPr>
              <a:t>D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3830" name="Google Shape;3830;p423"/>
          <p:cNvSpPr txBox="1"/>
          <p:nvPr/>
        </p:nvSpPr>
        <p:spPr>
          <a:xfrm>
            <a:off x="545625" y="1190925"/>
            <a:ext cx="3303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9900"/>
                </a:solidFill>
              </a:rPr>
              <a:t>D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3831" name="Google Shape;3831;p423"/>
          <p:cNvSpPr txBox="1"/>
          <p:nvPr/>
        </p:nvSpPr>
        <p:spPr>
          <a:xfrm>
            <a:off x="536200" y="3039425"/>
            <a:ext cx="3303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9900"/>
                </a:solidFill>
              </a:rPr>
              <a:t>D</a:t>
            </a:r>
            <a:endParaRPr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3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3835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6" name="Google Shape;3836;p4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0300" y="180125"/>
            <a:ext cx="1167625" cy="206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7" name="Google Shape;3837;p4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3975" y="180121"/>
            <a:ext cx="1167625" cy="2064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8" name="Google Shape;3838;p4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62400" y="2408350"/>
            <a:ext cx="1033825" cy="1834525"/>
          </a:xfrm>
          <a:prstGeom prst="rect">
            <a:avLst/>
          </a:prstGeom>
          <a:noFill/>
          <a:ln>
            <a:noFill/>
          </a:ln>
        </p:spPr>
      </p:pic>
      <p:sp>
        <p:nvSpPr>
          <p:cNvPr id="3839" name="Google Shape;3839;p424"/>
          <p:cNvSpPr txBox="1"/>
          <p:nvPr/>
        </p:nvSpPr>
        <p:spPr>
          <a:xfrm>
            <a:off x="510325" y="680475"/>
            <a:ext cx="5333700" cy="25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highlight>
                  <a:srgbClr val="FF9900"/>
                </a:highlight>
                <a:latin typeface="Open Sans"/>
                <a:ea typeface="Open Sans"/>
                <a:cs typeface="Open Sans"/>
                <a:sym typeface="Open Sans"/>
              </a:rPr>
              <a:t>Now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 Muscle </a:t>
            </a:r>
            <a:r>
              <a:rPr lang="en" sz="2000">
                <a:solidFill>
                  <a:srgbClr val="FFFFFF"/>
                </a:solidFill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Shoals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 has got the </a:t>
            </a: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  <a:latin typeface="Open Sans"/>
                <a:ea typeface="Open Sans"/>
                <a:cs typeface="Open Sans"/>
                <a:sym typeface="Open Sans"/>
              </a:rPr>
              <a:t>swappers</a:t>
            </a:r>
            <a:endParaRPr sz="2000">
              <a:solidFill>
                <a:srgbClr val="FFFFFF"/>
              </a:solidFill>
              <a:highlight>
                <a:srgbClr val="9900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highlight>
                  <a:srgbClr val="FF9900"/>
                </a:highlight>
                <a:latin typeface="Open Sans"/>
                <a:ea typeface="Open Sans"/>
                <a:cs typeface="Open Sans"/>
                <a:sym typeface="Open Sans"/>
              </a:rPr>
              <a:t>And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 they’ve been </a:t>
            </a:r>
            <a:r>
              <a:rPr lang="en" sz="2000">
                <a:solidFill>
                  <a:srgbClr val="FFFFFF"/>
                </a:solidFill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known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 for a song or </a:t>
            </a: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  <a:latin typeface="Open Sans"/>
                <a:ea typeface="Open Sans"/>
                <a:cs typeface="Open Sans"/>
                <a:sym typeface="Open Sans"/>
              </a:rPr>
              <a:t>two</a:t>
            </a:r>
            <a:endParaRPr sz="2000">
              <a:solidFill>
                <a:srgbClr val="FFFFFF"/>
              </a:solidFill>
              <a:highlight>
                <a:srgbClr val="9900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highlight>
                  <a:srgbClr val="FF9900"/>
                </a:highlight>
                <a:latin typeface="Open Sans"/>
                <a:ea typeface="Open Sans"/>
                <a:cs typeface="Open Sans"/>
                <a:sym typeface="Open Sans"/>
              </a:rPr>
              <a:t>Lord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 they </a:t>
            </a:r>
            <a:r>
              <a:rPr lang="en" sz="2000">
                <a:solidFill>
                  <a:srgbClr val="FFFFFF"/>
                </a:solidFill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get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 me off so </a:t>
            </a: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  <a:latin typeface="Open Sans"/>
                <a:ea typeface="Open Sans"/>
                <a:cs typeface="Open Sans"/>
                <a:sym typeface="Open Sans"/>
              </a:rPr>
              <a:t>much</a:t>
            </a:r>
            <a:endParaRPr sz="2000">
              <a:solidFill>
                <a:srgbClr val="FFFFFF"/>
              </a:solidFill>
              <a:highlight>
                <a:srgbClr val="9900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highlight>
                  <a:srgbClr val="FF9900"/>
                </a:highlight>
                <a:latin typeface="Open Sans"/>
                <a:ea typeface="Open Sans"/>
                <a:cs typeface="Open Sans"/>
                <a:sym typeface="Open Sans"/>
              </a:rPr>
              <a:t>They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 pick me up, </a:t>
            </a:r>
            <a:r>
              <a:rPr lang="en" sz="2000">
                <a:solidFill>
                  <a:srgbClr val="FFFFFF"/>
                </a:solidFill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when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 I’m feeling </a:t>
            </a: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  <a:latin typeface="Open Sans"/>
                <a:ea typeface="Open Sans"/>
                <a:cs typeface="Open Sans"/>
                <a:sym typeface="Open Sans"/>
              </a:rPr>
              <a:t>blue</a:t>
            </a:r>
            <a:endParaRPr sz="2000">
              <a:solidFill>
                <a:srgbClr val="FFFFFF"/>
              </a:solidFill>
              <a:highlight>
                <a:srgbClr val="9900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40" name="Google Shape;3840;p424"/>
          <p:cNvSpPr txBox="1"/>
          <p:nvPr/>
        </p:nvSpPr>
        <p:spPr>
          <a:xfrm>
            <a:off x="1691150" y="2191475"/>
            <a:ext cx="4203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</a:rPr>
              <a:t>C</a:t>
            </a:r>
            <a:endParaRPr/>
          </a:p>
        </p:txBody>
      </p:sp>
      <p:sp>
        <p:nvSpPr>
          <p:cNvPr id="3841" name="Google Shape;3841;p424"/>
          <p:cNvSpPr txBox="1"/>
          <p:nvPr/>
        </p:nvSpPr>
        <p:spPr>
          <a:xfrm>
            <a:off x="560375" y="304800"/>
            <a:ext cx="3303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9900"/>
                </a:solidFill>
              </a:rPr>
              <a:t>D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3842" name="Google Shape;3842;p424"/>
          <p:cNvSpPr txBox="1"/>
          <p:nvPr/>
        </p:nvSpPr>
        <p:spPr>
          <a:xfrm>
            <a:off x="3352300" y="2191475"/>
            <a:ext cx="4302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FF"/>
                </a:solidFill>
              </a:rPr>
              <a:t>G</a:t>
            </a:r>
            <a:endParaRPr/>
          </a:p>
        </p:txBody>
      </p:sp>
      <p:sp>
        <p:nvSpPr>
          <p:cNvPr id="3843" name="Google Shape;3843;p424"/>
          <p:cNvSpPr txBox="1"/>
          <p:nvPr/>
        </p:nvSpPr>
        <p:spPr>
          <a:xfrm>
            <a:off x="2637425" y="1273175"/>
            <a:ext cx="4203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</a:rPr>
              <a:t>C</a:t>
            </a:r>
            <a:endParaRPr/>
          </a:p>
        </p:txBody>
      </p:sp>
      <p:sp>
        <p:nvSpPr>
          <p:cNvPr id="3844" name="Google Shape;3844;p424"/>
          <p:cNvSpPr txBox="1"/>
          <p:nvPr/>
        </p:nvSpPr>
        <p:spPr>
          <a:xfrm>
            <a:off x="2056000" y="304800"/>
            <a:ext cx="4203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</a:rPr>
              <a:t>C</a:t>
            </a:r>
            <a:endParaRPr/>
          </a:p>
        </p:txBody>
      </p:sp>
      <p:sp>
        <p:nvSpPr>
          <p:cNvPr id="3845" name="Google Shape;3845;p424"/>
          <p:cNvSpPr txBox="1"/>
          <p:nvPr/>
        </p:nvSpPr>
        <p:spPr>
          <a:xfrm>
            <a:off x="2588650" y="3055463"/>
            <a:ext cx="4203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</a:rPr>
              <a:t>C</a:t>
            </a:r>
            <a:endParaRPr/>
          </a:p>
        </p:txBody>
      </p:sp>
      <p:sp>
        <p:nvSpPr>
          <p:cNvPr id="3846" name="Google Shape;3846;p424"/>
          <p:cNvSpPr txBox="1"/>
          <p:nvPr/>
        </p:nvSpPr>
        <p:spPr>
          <a:xfrm>
            <a:off x="502200" y="3090425"/>
            <a:ext cx="3303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9900"/>
                </a:solidFill>
              </a:rPr>
              <a:t>D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3847" name="Google Shape;3847;p424"/>
          <p:cNvSpPr txBox="1"/>
          <p:nvPr/>
        </p:nvSpPr>
        <p:spPr>
          <a:xfrm>
            <a:off x="502200" y="2186850"/>
            <a:ext cx="3303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9900"/>
                </a:solidFill>
              </a:rPr>
              <a:t>D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3848" name="Google Shape;3848;p424"/>
          <p:cNvSpPr txBox="1"/>
          <p:nvPr/>
        </p:nvSpPr>
        <p:spPr>
          <a:xfrm>
            <a:off x="502200" y="1283275"/>
            <a:ext cx="3303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9900"/>
                </a:solidFill>
              </a:rPr>
              <a:t>D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3849" name="Google Shape;3849;p424"/>
          <p:cNvSpPr txBox="1"/>
          <p:nvPr/>
        </p:nvSpPr>
        <p:spPr>
          <a:xfrm>
            <a:off x="5055750" y="1223125"/>
            <a:ext cx="4302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FF"/>
                </a:solidFill>
              </a:rPr>
              <a:t>G</a:t>
            </a:r>
            <a:endParaRPr/>
          </a:p>
        </p:txBody>
      </p:sp>
      <p:sp>
        <p:nvSpPr>
          <p:cNvPr id="3850" name="Google Shape;3850;p424"/>
          <p:cNvSpPr txBox="1"/>
          <p:nvPr/>
        </p:nvSpPr>
        <p:spPr>
          <a:xfrm>
            <a:off x="4320900" y="339750"/>
            <a:ext cx="4302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FF"/>
                </a:solidFill>
              </a:rPr>
              <a:t>G</a:t>
            </a:r>
            <a:endParaRPr/>
          </a:p>
        </p:txBody>
      </p:sp>
      <p:sp>
        <p:nvSpPr>
          <p:cNvPr id="3851" name="Google Shape;3851;p424"/>
          <p:cNvSpPr txBox="1"/>
          <p:nvPr/>
        </p:nvSpPr>
        <p:spPr>
          <a:xfrm>
            <a:off x="4572000" y="3090413"/>
            <a:ext cx="4302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FF"/>
                </a:solidFill>
              </a:rPr>
              <a:t>G</a:t>
            </a:r>
            <a:endParaRPr/>
          </a:p>
        </p:txBody>
      </p:sp>
    </p:spTree>
  </p:cSld>
  <p:clrMapOvr>
    <a:masterClrMapping/>
  </p:clrMapOvr>
</p:sld>
</file>

<file path=ppt/slides/slide3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3855" name="Shape 3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6" name="Google Shape;3856;p4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0125" y="180125"/>
            <a:ext cx="1167625" cy="206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7" name="Google Shape;3857;p4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3975" y="180121"/>
            <a:ext cx="1167625" cy="2064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8" name="Google Shape;3858;p4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62400" y="2408350"/>
            <a:ext cx="1033825" cy="183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9" name="Google Shape;3859;p4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08825" y="3594500"/>
            <a:ext cx="831300" cy="8313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0" name="Google Shape;3860;p425"/>
          <p:cNvSpPr txBox="1"/>
          <p:nvPr/>
        </p:nvSpPr>
        <p:spPr>
          <a:xfrm>
            <a:off x="510325" y="680475"/>
            <a:ext cx="5043300" cy="25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highlight>
                  <a:srgbClr val="FF9900"/>
                </a:highlight>
                <a:latin typeface="Open Sans"/>
                <a:ea typeface="Open Sans"/>
                <a:cs typeface="Open Sans"/>
                <a:sym typeface="Open Sans"/>
              </a:rPr>
              <a:t>Sweet</a:t>
            </a:r>
            <a:r>
              <a:rPr lang="en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2000">
                <a:solidFill>
                  <a:srgbClr val="FFFFFF"/>
                </a:solidFill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home</a:t>
            </a:r>
            <a:r>
              <a:rPr lang="en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  <a:latin typeface="Open Sans"/>
                <a:ea typeface="Open Sans"/>
                <a:cs typeface="Open Sans"/>
                <a:sym typeface="Open Sans"/>
              </a:rPr>
              <a:t>Alabama</a:t>
            </a:r>
            <a:endParaRPr sz="2000">
              <a:solidFill>
                <a:srgbClr val="FFFFFF"/>
              </a:solidFill>
              <a:highlight>
                <a:srgbClr val="9900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highlight>
                  <a:srgbClr val="FF9900"/>
                </a:highlight>
                <a:latin typeface="Open Sans"/>
                <a:ea typeface="Open Sans"/>
                <a:cs typeface="Open Sans"/>
                <a:sym typeface="Open Sans"/>
              </a:rPr>
              <a:t>Where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 the </a:t>
            </a:r>
            <a:r>
              <a:rPr lang="en" sz="2000">
                <a:solidFill>
                  <a:srgbClr val="FFFFFF"/>
                </a:solidFill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skies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 are so </a:t>
            </a: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  <a:latin typeface="Open Sans"/>
                <a:ea typeface="Open Sans"/>
                <a:cs typeface="Open Sans"/>
                <a:sym typeface="Open Sans"/>
              </a:rPr>
              <a:t>blue</a:t>
            </a:r>
            <a:endParaRPr sz="2000">
              <a:solidFill>
                <a:srgbClr val="FFFFFF"/>
              </a:solidFill>
              <a:highlight>
                <a:srgbClr val="9900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highlight>
                  <a:srgbClr val="FF9900"/>
                </a:highlight>
                <a:latin typeface="Open Sans"/>
                <a:ea typeface="Open Sans"/>
                <a:cs typeface="Open Sans"/>
                <a:sym typeface="Open Sans"/>
              </a:rPr>
              <a:t>Sweet</a:t>
            </a:r>
            <a:r>
              <a:rPr lang="en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2000">
                <a:solidFill>
                  <a:srgbClr val="FFFFFF"/>
                </a:solidFill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home</a:t>
            </a:r>
            <a:r>
              <a:rPr lang="en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  <a:latin typeface="Open Sans"/>
                <a:ea typeface="Open Sans"/>
                <a:cs typeface="Open Sans"/>
                <a:sym typeface="Open Sans"/>
              </a:rPr>
              <a:t>Alabama</a:t>
            </a:r>
            <a:endParaRPr sz="2000">
              <a:solidFill>
                <a:srgbClr val="FFFFFF"/>
              </a:solidFill>
              <a:highlight>
                <a:srgbClr val="9900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highlight>
                  <a:srgbClr val="FF9900"/>
                </a:highlight>
                <a:latin typeface="Open Sans"/>
                <a:ea typeface="Open Sans"/>
                <a:cs typeface="Open Sans"/>
                <a:sym typeface="Open Sans"/>
              </a:rPr>
              <a:t>Lord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 I’m </a:t>
            </a:r>
            <a:r>
              <a:rPr lang="en" sz="2000">
                <a:solidFill>
                  <a:srgbClr val="FFFFFF"/>
                </a:solidFill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coming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 home to </a:t>
            </a:r>
            <a:r>
              <a:rPr lang="en" sz="2000">
                <a:solidFill>
                  <a:srgbClr val="FFFFFF"/>
                </a:solidFill>
                <a:highlight>
                  <a:srgbClr val="9900FF"/>
                </a:highlight>
                <a:latin typeface="Open Sans"/>
                <a:ea typeface="Open Sans"/>
                <a:cs typeface="Open Sans"/>
                <a:sym typeface="Open Sans"/>
              </a:rPr>
              <a:t>you</a:t>
            </a:r>
            <a:endParaRPr sz="2000">
              <a:solidFill>
                <a:srgbClr val="FFFFFF"/>
              </a:solidFill>
              <a:highlight>
                <a:srgbClr val="9900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61" name="Google Shape;3861;p425"/>
          <p:cNvSpPr txBox="1"/>
          <p:nvPr/>
        </p:nvSpPr>
        <p:spPr>
          <a:xfrm>
            <a:off x="1343225" y="292425"/>
            <a:ext cx="4203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</a:rPr>
              <a:t>C</a:t>
            </a:r>
            <a:endParaRPr/>
          </a:p>
        </p:txBody>
      </p:sp>
      <p:sp>
        <p:nvSpPr>
          <p:cNvPr id="3862" name="Google Shape;3862;p425"/>
          <p:cNvSpPr txBox="1"/>
          <p:nvPr/>
        </p:nvSpPr>
        <p:spPr>
          <a:xfrm>
            <a:off x="510325" y="328750"/>
            <a:ext cx="3303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9900"/>
                </a:solidFill>
              </a:rPr>
              <a:t>D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3863" name="Google Shape;3863;p425"/>
          <p:cNvSpPr txBox="1"/>
          <p:nvPr/>
        </p:nvSpPr>
        <p:spPr>
          <a:xfrm>
            <a:off x="2113750" y="292425"/>
            <a:ext cx="4302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FF"/>
                </a:solidFill>
              </a:rPr>
              <a:t>G</a:t>
            </a:r>
            <a:endParaRPr/>
          </a:p>
        </p:txBody>
      </p:sp>
      <p:sp>
        <p:nvSpPr>
          <p:cNvPr id="3864" name="Google Shape;3864;p425"/>
          <p:cNvSpPr txBox="1"/>
          <p:nvPr/>
        </p:nvSpPr>
        <p:spPr>
          <a:xfrm>
            <a:off x="510325" y="3079063"/>
            <a:ext cx="3303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9900"/>
                </a:solidFill>
              </a:rPr>
              <a:t>D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3865" name="Google Shape;3865;p425"/>
          <p:cNvSpPr txBox="1"/>
          <p:nvPr/>
        </p:nvSpPr>
        <p:spPr>
          <a:xfrm>
            <a:off x="510325" y="1265575"/>
            <a:ext cx="3303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9900"/>
                </a:solidFill>
              </a:rPr>
              <a:t>D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3866" name="Google Shape;3866;p425"/>
          <p:cNvSpPr txBox="1"/>
          <p:nvPr/>
        </p:nvSpPr>
        <p:spPr>
          <a:xfrm>
            <a:off x="510325" y="2202400"/>
            <a:ext cx="3303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9900"/>
                </a:solidFill>
              </a:rPr>
              <a:t>D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3867" name="Google Shape;3867;p425"/>
          <p:cNvSpPr txBox="1"/>
          <p:nvPr/>
        </p:nvSpPr>
        <p:spPr>
          <a:xfrm>
            <a:off x="1883575" y="1263150"/>
            <a:ext cx="4203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</a:rPr>
              <a:t>C</a:t>
            </a:r>
            <a:endParaRPr/>
          </a:p>
        </p:txBody>
      </p:sp>
      <p:sp>
        <p:nvSpPr>
          <p:cNvPr id="3868" name="Google Shape;3868;p425"/>
          <p:cNvSpPr txBox="1"/>
          <p:nvPr/>
        </p:nvSpPr>
        <p:spPr>
          <a:xfrm>
            <a:off x="1297825" y="2184800"/>
            <a:ext cx="4203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</a:rPr>
              <a:t>C</a:t>
            </a:r>
            <a:endParaRPr/>
          </a:p>
        </p:txBody>
      </p:sp>
      <p:sp>
        <p:nvSpPr>
          <p:cNvPr id="3869" name="Google Shape;3869;p425"/>
          <p:cNvSpPr txBox="1"/>
          <p:nvPr/>
        </p:nvSpPr>
        <p:spPr>
          <a:xfrm>
            <a:off x="1537925" y="2983975"/>
            <a:ext cx="4203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</a:rPr>
              <a:t>C</a:t>
            </a:r>
            <a:endParaRPr/>
          </a:p>
        </p:txBody>
      </p:sp>
      <p:sp>
        <p:nvSpPr>
          <p:cNvPr id="3870" name="Google Shape;3870;p425"/>
          <p:cNvSpPr txBox="1"/>
          <p:nvPr/>
        </p:nvSpPr>
        <p:spPr>
          <a:xfrm>
            <a:off x="2113750" y="2143750"/>
            <a:ext cx="4302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FF"/>
                </a:solidFill>
              </a:rPr>
              <a:t>G</a:t>
            </a:r>
            <a:endParaRPr/>
          </a:p>
        </p:txBody>
      </p:sp>
      <p:sp>
        <p:nvSpPr>
          <p:cNvPr id="3871" name="Google Shape;3871;p425"/>
          <p:cNvSpPr txBox="1"/>
          <p:nvPr/>
        </p:nvSpPr>
        <p:spPr>
          <a:xfrm>
            <a:off x="3306850" y="1205425"/>
            <a:ext cx="4302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FF"/>
                </a:solidFill>
              </a:rPr>
              <a:t>G</a:t>
            </a:r>
            <a:endParaRPr/>
          </a:p>
        </p:txBody>
      </p:sp>
      <p:sp>
        <p:nvSpPr>
          <p:cNvPr id="3872" name="Google Shape;3872;p425"/>
          <p:cNvSpPr txBox="1"/>
          <p:nvPr/>
        </p:nvSpPr>
        <p:spPr>
          <a:xfrm>
            <a:off x="3519300" y="3018925"/>
            <a:ext cx="4302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FF"/>
                </a:solidFill>
              </a:rPr>
              <a:t>G</a:t>
            </a:r>
            <a:endParaRPr/>
          </a:p>
        </p:txBody>
      </p:sp>
    </p:spTree>
  </p:cSld>
  <p:clrMapOvr>
    <a:masterClrMapping/>
  </p:clrMapOvr>
</p:sld>
</file>

<file path=ppt/slides/slide3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876" name="Shape 3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7" name="Google Shape;3877;p426"/>
          <p:cNvSpPr txBox="1"/>
          <p:nvPr>
            <p:ph type="title"/>
          </p:nvPr>
        </p:nvSpPr>
        <p:spPr>
          <a:xfrm>
            <a:off x="311700" y="841125"/>
            <a:ext cx="8520600" cy="15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 u="sng">
                <a:solidFill>
                  <a:srgbClr val="000000"/>
                </a:solidFill>
                <a:highlight>
                  <a:srgbClr val="FFFFFF"/>
                </a:highlight>
              </a:rPr>
              <a:t>Sweet Caroline</a:t>
            </a:r>
            <a:endParaRPr b="1" sz="7200" u="sng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4953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Char char="-"/>
            </a:pPr>
            <a:r>
              <a:rPr lang="en">
                <a:solidFill>
                  <a:srgbClr val="000000"/>
                </a:solidFill>
              </a:rPr>
              <a:t>Neil Diamond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878" name="Google Shape;3878;p4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226" y="2690375"/>
            <a:ext cx="1302950" cy="230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9" name="Google Shape;3879;p4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8110" y="2689467"/>
            <a:ext cx="1302950" cy="2305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0" name="Google Shape;3880;p4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4556" y="2648425"/>
            <a:ext cx="1352224" cy="238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1" name="Google Shape;3881;p4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6699" y="2686262"/>
            <a:ext cx="1302951" cy="2312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885" name="Shape 3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6" name="Google Shape;3886;p427"/>
          <p:cNvSpPr txBox="1"/>
          <p:nvPr>
            <p:ph type="title"/>
          </p:nvPr>
        </p:nvSpPr>
        <p:spPr>
          <a:xfrm>
            <a:off x="311700" y="6790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Sweet Caroline</a:t>
            </a:r>
            <a:endParaRPr b="1">
              <a:highlight>
                <a:srgbClr val="FFFFFF"/>
              </a:highlight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/>
              <a:t>intro</a:t>
            </a:r>
            <a:r>
              <a:rPr b="1" i="0" lang="en" sz="4200" u="none" cap="none" strike="noStrike">
                <a:solidFill>
                  <a:schemeClr val="dk1"/>
                </a:solidFill>
              </a:rPr>
              <a:t> </a:t>
            </a:r>
            <a:endParaRPr b="1" i="0" sz="4200" u="none" cap="none" strike="noStrike">
              <a:solidFill>
                <a:schemeClr val="dk1"/>
              </a:solidFill>
            </a:endParaRPr>
          </a:p>
        </p:txBody>
      </p:sp>
      <p:pic>
        <p:nvPicPr>
          <p:cNvPr id="3887" name="Google Shape;3887;p4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251" y="1734925"/>
            <a:ext cx="1302950" cy="230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8" name="Google Shape;3888;p4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5960" y="1734017"/>
            <a:ext cx="1302950" cy="2305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9" name="Google Shape;3889;p4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8351" y="1785575"/>
            <a:ext cx="1302950" cy="230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0" name="Google Shape;3890;p4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39449" y="1730825"/>
            <a:ext cx="1302951" cy="2312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894" name="Shape 3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5" name="Google Shape;3895;p428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Sweet Caroline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896" name="Google Shape;3896;p428"/>
          <p:cNvSpPr txBox="1"/>
          <p:nvPr>
            <p:ph idx="2" type="body"/>
          </p:nvPr>
        </p:nvSpPr>
        <p:spPr>
          <a:xfrm>
            <a:off x="256750" y="793875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Where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it began, </a:t>
            </a:r>
            <a:r>
              <a:rPr b="1" lang="en" sz="2000">
                <a:highlight>
                  <a:srgbClr val="00FF00"/>
                </a:highlight>
              </a:rPr>
              <a:t>I</a:t>
            </a:r>
            <a:r>
              <a:rPr b="1" lang="en" sz="2000"/>
              <a:t> can’t begin to know it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FFFFFF"/>
              </a:solidFill>
              <a:highlight>
                <a:srgbClr val="99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	</a:t>
            </a:r>
            <a:r>
              <a:rPr b="1" lang="en" sz="2000"/>
              <a:t>	                                </a:t>
            </a:r>
            <a:r>
              <a:rPr b="1" lang="en" sz="2000">
                <a:solidFill>
                  <a:srgbClr val="9900FF"/>
                </a:solidFill>
              </a:rPr>
              <a:t> 		G 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endParaRPr b="1" sz="20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But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then I know it’s growing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strong</a:t>
            </a:r>
            <a:endParaRPr b="1" sz="2000">
              <a:solidFill>
                <a:srgbClr val="FFFFFF"/>
              </a:solidFill>
              <a:highlight>
                <a:srgbClr val="99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	</a:t>
            </a:r>
            <a:r>
              <a:rPr b="1" lang="en" sz="2000"/>
              <a:t>	 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/>
              <a:t>                </a:t>
            </a:r>
            <a:r>
              <a:rPr b="1" lang="en" sz="2000">
                <a:solidFill>
                  <a:srgbClr val="9900FF"/>
                </a:solidFill>
              </a:rPr>
              <a:t>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Was</a:t>
            </a:r>
            <a:r>
              <a:rPr b="1" lang="en" sz="2000"/>
              <a:t> it the spring</a:t>
            </a:r>
            <a:r>
              <a:rPr b="1" lang="en" sz="2000">
                <a:solidFill>
                  <a:srgbClr val="000000"/>
                </a:solidFill>
              </a:rPr>
              <a:t>, </a:t>
            </a:r>
            <a:r>
              <a:rPr b="1" lang="en" sz="2000">
                <a:highlight>
                  <a:srgbClr val="00FF00"/>
                </a:highlight>
              </a:rPr>
              <a:t>and</a:t>
            </a:r>
            <a:r>
              <a:rPr b="1" lang="en" sz="2000"/>
              <a:t> spring became a summer?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	</a:t>
            </a:r>
            <a:r>
              <a:rPr b="1" lang="en" sz="2000"/>
              <a:t>	                                </a:t>
            </a:r>
            <a:r>
              <a:rPr b="1" lang="en" sz="2000">
                <a:solidFill>
                  <a:srgbClr val="9900FF"/>
                </a:solidFill>
              </a:rPr>
              <a:t> 		       G 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endParaRPr b="1" sz="20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Who’d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have believed you’d come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along</a:t>
            </a:r>
            <a:r>
              <a:rPr b="1" lang="en" sz="2000"/>
              <a:t>?</a:t>
            </a:r>
            <a:endParaRPr b="1" sz="2000"/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897" name="Google Shape;3897;p4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825" y="96667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8" name="Google Shape;3898;p4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8515" y="966010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9" name="Google Shape;3899;p4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18250" y="2936781"/>
            <a:ext cx="972575" cy="1725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903" name="Shape 3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4" name="Google Shape;3904;p429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Sweet Caroline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905" name="Google Shape;3905;p429"/>
          <p:cNvSpPr txBox="1"/>
          <p:nvPr>
            <p:ph idx="2" type="body"/>
          </p:nvPr>
        </p:nvSpPr>
        <p:spPr>
          <a:xfrm>
            <a:off x="256750" y="793875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Hands</a:t>
            </a:r>
            <a:r>
              <a:rPr b="1" lang="en" sz="2000">
                <a:solidFill>
                  <a:srgbClr val="000000"/>
                </a:solidFill>
              </a:rPr>
              <a:t>,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touching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r>
              <a:rPr b="1" lang="en" sz="2000"/>
              <a:t>hands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FFFFFF"/>
              </a:solidFill>
              <a:highlight>
                <a:srgbClr val="99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G </a:t>
            </a:r>
            <a:r>
              <a:rPr b="1" lang="en" sz="2000">
                <a:solidFill>
                  <a:schemeClr val="lt1"/>
                </a:solidFill>
              </a:rPr>
              <a:t>     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/>
              <a:t> 						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Reaching</a:t>
            </a:r>
            <a:r>
              <a:rPr b="1" lang="en" sz="2000"/>
              <a:t> out, </a:t>
            </a:r>
            <a:r>
              <a:rPr b="1" lang="en" sz="2000">
                <a:highlight>
                  <a:srgbClr val="00FF00"/>
                </a:highlight>
              </a:rPr>
              <a:t>touching</a:t>
            </a:r>
            <a:r>
              <a:rPr b="1" lang="en" sz="2000"/>
              <a:t> me, touching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you </a:t>
            </a:r>
            <a:endParaRPr b="1" sz="2000">
              <a:solidFill>
                <a:srgbClr val="FFFFFF"/>
              </a:solidFill>
              <a:highlight>
                <a:srgbClr val="99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906" name="Google Shape;3906;p4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5025" y="96667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7" name="Google Shape;3907;p4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8515" y="966010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8" name="Google Shape;3908;p4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5851" y="3051188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9" name="Google Shape;3909;p4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45025" y="3063056"/>
            <a:ext cx="972575" cy="1725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106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Hey Soul Sister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633" name="Google Shape;633;p106"/>
          <p:cNvSpPr txBox="1"/>
          <p:nvPr>
            <p:ph idx="2" type="body"/>
          </p:nvPr>
        </p:nvSpPr>
        <p:spPr>
          <a:xfrm>
            <a:off x="311700" y="6370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Hey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soul sister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  				</a:t>
            </a:r>
            <a:r>
              <a:rPr b="1" lang="en" sz="2000"/>
              <a:t>     		 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lang="en" sz="2000"/>
              <a:t>      			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Ain’t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that mister mister on the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radio</a:t>
            </a:r>
            <a:r>
              <a:rPr b="1" lang="en" sz="2000">
                <a:solidFill>
                  <a:srgbClr val="000000"/>
                </a:solidFill>
              </a:rPr>
              <a:t>, stereo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</a:t>
            </a:r>
            <a:r>
              <a:rPr b="1" lang="en" sz="2000"/>
              <a:t>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	</a:t>
            </a:r>
            <a:br>
              <a:rPr b="1" lang="en" sz="2000"/>
            </a:br>
            <a:r>
              <a:rPr b="1" lang="en" sz="2000">
                <a:solidFill>
                  <a:srgbClr val="000000"/>
                </a:solidFill>
              </a:rPr>
              <a:t>The </a:t>
            </a:r>
            <a:r>
              <a:rPr b="1" lang="en" sz="2000">
                <a:highlight>
                  <a:srgbClr val="00FF00"/>
                </a:highlight>
              </a:rPr>
              <a:t>way</a:t>
            </a:r>
            <a:r>
              <a:rPr b="1" lang="en" sz="2000"/>
              <a:t> you move ain’t fair you know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 </a:t>
            </a:r>
            <a:r>
              <a:rPr b="1" lang="en" sz="2000"/>
              <a:t> 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34" name="Google Shape;634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825" y="705950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790" y="3068898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1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6164" y="3048375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10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06275" y="716685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913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4" name="Google Shape;3914;p430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Sweet Caroline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915" name="Google Shape;3915;p430"/>
          <p:cNvSpPr txBox="1"/>
          <p:nvPr>
            <p:ph idx="2" type="body"/>
          </p:nvPr>
        </p:nvSpPr>
        <p:spPr>
          <a:xfrm>
            <a:off x="256750" y="793875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</a:t>
            </a:r>
            <a:r>
              <a:rPr b="1" lang="en" sz="2000"/>
              <a:t>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 							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Sweet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Caro</a:t>
            </a:r>
            <a:r>
              <a:rPr b="1" lang="en" sz="2000">
                <a:highlight>
                  <a:srgbClr val="00FF00"/>
                </a:highlight>
              </a:rPr>
              <a:t>Iine</a:t>
            </a:r>
            <a:r>
              <a:rPr b="1" lang="en" sz="2000"/>
              <a:t>, good times never seemed so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good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FFFFFF"/>
              </a:solidFill>
              <a:highlight>
                <a:srgbClr val="99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	</a:t>
            </a:r>
            <a:r>
              <a:rPr b="1" lang="en" sz="2000"/>
              <a:t>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/>
              <a:t>                </a:t>
            </a:r>
            <a:r>
              <a:rPr b="1" lang="en" sz="2000">
                <a:solidFill>
                  <a:srgbClr val="9900FF"/>
                </a:solidFill>
              </a:rPr>
              <a:t> 					   G</a:t>
            </a:r>
            <a:endParaRPr b="1" sz="20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I’m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in</a:t>
            </a:r>
            <a:r>
              <a:rPr b="1" lang="en" sz="2000">
                <a:highlight>
                  <a:srgbClr val="00FF00"/>
                </a:highlight>
              </a:rPr>
              <a:t>clined</a:t>
            </a:r>
            <a:r>
              <a:rPr b="1" lang="en" sz="2000"/>
              <a:t>, to believe they never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would</a:t>
            </a:r>
            <a:endParaRPr b="1" sz="2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/>
              <a:t>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/>
              <a:t>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/>
              <a:t>    </a:t>
            </a:r>
            <a:r>
              <a:rPr b="1" lang="en" sz="2000">
                <a:solidFill>
                  <a:srgbClr val="9900FF"/>
                </a:solidFill>
              </a:rPr>
              <a:t>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highlight>
                  <a:srgbClr val="00FF00"/>
                </a:highlight>
              </a:rPr>
              <a:t>But</a:t>
            </a:r>
            <a:r>
              <a:rPr b="1" lang="en" sz="2000"/>
              <a:t>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now</a:t>
            </a:r>
            <a:r>
              <a:rPr b="1" lang="en" sz="2000"/>
              <a:t> </a:t>
            </a:r>
            <a:r>
              <a:rPr b="1" lang="en" sz="2000">
                <a:highlight>
                  <a:srgbClr val="00FF00"/>
                </a:highlight>
              </a:rPr>
              <a:t>I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916" name="Google Shape;3916;p4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825" y="96667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7" name="Google Shape;3917;p4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8515" y="966010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8" name="Google Shape;3918;p4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18250" y="2936781"/>
            <a:ext cx="972575" cy="1725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922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p431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Sweet Caroline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924" name="Google Shape;3924;p431"/>
          <p:cNvSpPr txBox="1"/>
          <p:nvPr>
            <p:ph idx="2" type="body"/>
          </p:nvPr>
        </p:nvSpPr>
        <p:spPr>
          <a:xfrm>
            <a:off x="256750" y="793875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Look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at the night, </a:t>
            </a:r>
            <a:r>
              <a:rPr b="1" lang="en" sz="2000">
                <a:highlight>
                  <a:srgbClr val="00FF00"/>
                </a:highlight>
              </a:rPr>
              <a:t>and</a:t>
            </a:r>
            <a:r>
              <a:rPr b="1" lang="en" sz="2000"/>
              <a:t> it don’t seem so lonely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FFFFFF"/>
              </a:solidFill>
              <a:highlight>
                <a:srgbClr val="99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	</a:t>
            </a:r>
            <a:r>
              <a:rPr b="1" lang="en" sz="2000"/>
              <a:t>	                            </a:t>
            </a:r>
            <a:r>
              <a:rPr b="1" lang="en" sz="2000">
                <a:solidFill>
                  <a:srgbClr val="9900FF"/>
                </a:solidFill>
              </a:rPr>
              <a:t>G 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endParaRPr b="1" sz="20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We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fill it up with only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two</a:t>
            </a:r>
            <a:endParaRPr b="1" sz="2000">
              <a:solidFill>
                <a:srgbClr val="FFFFFF"/>
              </a:solidFill>
              <a:highlight>
                <a:srgbClr val="99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	</a:t>
            </a:r>
            <a:r>
              <a:rPr b="1" lang="en" sz="2000"/>
              <a:t>	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/>
              <a:t>                </a:t>
            </a:r>
            <a:r>
              <a:rPr b="1" lang="en" sz="2000">
                <a:solidFill>
                  <a:srgbClr val="9900FF"/>
                </a:solidFill>
              </a:rPr>
              <a:t>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And</a:t>
            </a:r>
            <a:r>
              <a:rPr b="1" lang="en" sz="2000"/>
              <a:t> when I hurt</a:t>
            </a:r>
            <a:r>
              <a:rPr b="1" lang="en" sz="2000">
                <a:solidFill>
                  <a:srgbClr val="000000"/>
                </a:solidFill>
              </a:rPr>
              <a:t>, </a:t>
            </a:r>
            <a:r>
              <a:rPr b="1" lang="en" sz="2000">
                <a:highlight>
                  <a:srgbClr val="00FF00"/>
                </a:highlight>
              </a:rPr>
              <a:t>hurting</a:t>
            </a:r>
            <a:r>
              <a:rPr b="1" lang="en" sz="2000"/>
              <a:t> runs off my shoulder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	</a:t>
            </a:r>
            <a:r>
              <a:rPr b="1" lang="en" sz="2000"/>
              <a:t>	                                </a:t>
            </a:r>
            <a:r>
              <a:rPr b="1" lang="en" sz="2000">
                <a:solidFill>
                  <a:srgbClr val="9900FF"/>
                </a:solidFill>
              </a:rPr>
              <a:t> 		 G 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endParaRPr b="1" sz="20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How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can I hurt when holding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you</a:t>
            </a:r>
            <a:r>
              <a:rPr b="1" lang="en" sz="2000"/>
              <a:t>?</a:t>
            </a:r>
            <a:endParaRPr b="1" sz="2000"/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925" name="Google Shape;3925;p4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825" y="96667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6" name="Google Shape;3926;p4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8515" y="966010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7" name="Google Shape;3927;p4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18250" y="2936781"/>
            <a:ext cx="972575" cy="1725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931" name="Shape 3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" name="Google Shape;3932;p432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Sweet Caroline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933" name="Google Shape;3933;p432"/>
          <p:cNvSpPr txBox="1"/>
          <p:nvPr>
            <p:ph idx="2" type="body"/>
          </p:nvPr>
        </p:nvSpPr>
        <p:spPr>
          <a:xfrm>
            <a:off x="256750" y="793875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Warm</a:t>
            </a:r>
            <a:r>
              <a:rPr b="1" lang="en" sz="2000">
                <a:solidFill>
                  <a:srgbClr val="000000"/>
                </a:solidFill>
              </a:rPr>
              <a:t>,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touching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r>
              <a:rPr b="1" lang="en" sz="2000"/>
              <a:t>warm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FFFFFF"/>
              </a:solidFill>
              <a:highlight>
                <a:srgbClr val="99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G </a:t>
            </a:r>
            <a:r>
              <a:rPr b="1" lang="en" sz="2000">
                <a:solidFill>
                  <a:schemeClr val="lt1"/>
                </a:solidFill>
              </a:rPr>
              <a:t>     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/>
              <a:t> 						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Reaching</a:t>
            </a:r>
            <a:r>
              <a:rPr b="1" lang="en" sz="2000"/>
              <a:t> out, </a:t>
            </a:r>
            <a:r>
              <a:rPr b="1" lang="en" sz="2000">
                <a:highlight>
                  <a:srgbClr val="00FF00"/>
                </a:highlight>
              </a:rPr>
              <a:t>touching</a:t>
            </a:r>
            <a:r>
              <a:rPr b="1" lang="en" sz="2000"/>
              <a:t> me, touching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you </a:t>
            </a:r>
            <a:endParaRPr b="1" sz="2000">
              <a:solidFill>
                <a:srgbClr val="FFFFFF"/>
              </a:solidFill>
              <a:highlight>
                <a:srgbClr val="99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934" name="Google Shape;3934;p4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5025" y="96667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5" name="Google Shape;3935;p4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8515" y="966010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6" name="Google Shape;3936;p4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5851" y="3051188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7" name="Google Shape;3937;p4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45025" y="3069331"/>
            <a:ext cx="972575" cy="1725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941" name="Shape 3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" name="Google Shape;3942;p433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Sweet Caroline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943" name="Google Shape;3943;p433"/>
          <p:cNvSpPr txBox="1"/>
          <p:nvPr>
            <p:ph idx="2" type="body"/>
          </p:nvPr>
        </p:nvSpPr>
        <p:spPr>
          <a:xfrm>
            <a:off x="256750" y="793875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</a:t>
            </a:r>
            <a:r>
              <a:rPr b="1" lang="en" sz="2000"/>
              <a:t>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 							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Sweet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Caro</a:t>
            </a:r>
            <a:r>
              <a:rPr b="1" lang="en" sz="2000">
                <a:highlight>
                  <a:srgbClr val="00FF00"/>
                </a:highlight>
              </a:rPr>
              <a:t>Iine</a:t>
            </a:r>
            <a:r>
              <a:rPr b="1" lang="en" sz="2000"/>
              <a:t>, good times never seemed so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good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FFFFFF"/>
              </a:solidFill>
              <a:highlight>
                <a:srgbClr val="99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	</a:t>
            </a:r>
            <a:r>
              <a:rPr b="1" lang="en" sz="2000"/>
              <a:t>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/>
              <a:t>                </a:t>
            </a:r>
            <a:r>
              <a:rPr b="1" lang="en" sz="2000">
                <a:solidFill>
                  <a:srgbClr val="9900FF"/>
                </a:solidFill>
              </a:rPr>
              <a:t> 					   G</a:t>
            </a:r>
            <a:endParaRPr b="1" sz="20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I’m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in</a:t>
            </a:r>
            <a:r>
              <a:rPr b="1" lang="en" sz="2000">
                <a:highlight>
                  <a:srgbClr val="00FF00"/>
                </a:highlight>
              </a:rPr>
              <a:t>clined</a:t>
            </a:r>
            <a:r>
              <a:rPr b="1" lang="en" sz="2000"/>
              <a:t>, to believe they never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would</a:t>
            </a:r>
            <a:endParaRPr b="1" sz="2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/>
              <a:t>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/>
              <a:t>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/>
              <a:t>    </a:t>
            </a:r>
            <a:r>
              <a:rPr b="1" lang="en" sz="2000">
                <a:solidFill>
                  <a:srgbClr val="9900FF"/>
                </a:solidFill>
              </a:rPr>
              <a:t>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highlight>
                  <a:srgbClr val="00FF00"/>
                </a:highlight>
              </a:rPr>
              <a:t>Oh</a:t>
            </a:r>
            <a:r>
              <a:rPr b="1" lang="en" sz="2000"/>
              <a:t>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no</a:t>
            </a:r>
            <a:r>
              <a:rPr b="1" lang="en" sz="2000"/>
              <a:t> </a:t>
            </a:r>
            <a:r>
              <a:rPr b="1" lang="en" sz="2000">
                <a:highlight>
                  <a:srgbClr val="00FF00"/>
                </a:highlight>
              </a:rPr>
              <a:t>no</a:t>
            </a:r>
            <a:endParaRPr b="1" sz="2000">
              <a:highlight>
                <a:srgbClr val="00FF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highlight>
                <a:srgbClr val="00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highlight>
                <a:srgbClr val="00FF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944" name="Google Shape;3944;p4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5025" y="96667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5" name="Google Shape;3945;p4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8515" y="966010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6" name="Google Shape;3946;p4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18250" y="2936781"/>
            <a:ext cx="972575" cy="1725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950" name="Shape 3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1" name="Google Shape;3951;p434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Sweet Caroline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952" name="Google Shape;3952;p434"/>
          <p:cNvSpPr txBox="1"/>
          <p:nvPr>
            <p:ph idx="2" type="body"/>
          </p:nvPr>
        </p:nvSpPr>
        <p:spPr>
          <a:xfrm>
            <a:off x="256750" y="793875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</a:t>
            </a:r>
            <a:r>
              <a:rPr b="1" lang="en" sz="2000"/>
              <a:t>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 							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Sweet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Caro</a:t>
            </a:r>
            <a:r>
              <a:rPr b="1" lang="en" sz="2000">
                <a:highlight>
                  <a:srgbClr val="00FF00"/>
                </a:highlight>
              </a:rPr>
              <a:t>Iine</a:t>
            </a:r>
            <a:r>
              <a:rPr b="1" lang="en" sz="2000"/>
              <a:t>, good times never seemed so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good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FFFFFF"/>
              </a:solidFill>
              <a:highlight>
                <a:srgbClr val="9900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	</a:t>
            </a:r>
            <a:r>
              <a:rPr b="1" lang="en" sz="2000"/>
              <a:t>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/>
              <a:t>                </a:t>
            </a:r>
            <a:r>
              <a:rPr b="1" lang="en" sz="2000">
                <a:solidFill>
                  <a:srgbClr val="9900FF"/>
                </a:solidFill>
              </a:rPr>
              <a:t> 					   G</a:t>
            </a:r>
            <a:endParaRPr b="1" sz="20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I’m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in</a:t>
            </a:r>
            <a:r>
              <a:rPr b="1" lang="en" sz="2000">
                <a:highlight>
                  <a:srgbClr val="00FF00"/>
                </a:highlight>
              </a:rPr>
              <a:t>clined</a:t>
            </a:r>
            <a:r>
              <a:rPr b="1" lang="en" sz="2000"/>
              <a:t>, to believe they never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would</a:t>
            </a:r>
            <a:endParaRPr b="1" sz="2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</a:t>
            </a:r>
            <a:endParaRPr b="1" sz="2000">
              <a:highlight>
                <a:srgbClr val="00FF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highlight>
                <a:srgbClr val="00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highlight>
                <a:srgbClr val="00FF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953" name="Google Shape;3953;p4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825" y="96667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4" name="Google Shape;3954;p4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8515" y="966010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5" name="Google Shape;3955;p4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18250" y="2936781"/>
            <a:ext cx="972575" cy="1725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6" name="Google Shape;3956;p4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3350" y="2810075"/>
            <a:ext cx="831300" cy="8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7" name="Google Shape;3957;p4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4725" y="125400"/>
            <a:ext cx="559115" cy="529300"/>
          </a:xfrm>
          <a:prstGeom prst="rect">
            <a:avLst/>
          </a:prstGeom>
          <a:noFill/>
          <a:ln>
            <a:noFill/>
          </a:ln>
        </p:spPr>
      </p:pic>
      <p:sp>
        <p:nvSpPr>
          <p:cNvPr id="3958" name="Google Shape;3958;p434"/>
          <p:cNvSpPr txBox="1"/>
          <p:nvPr/>
        </p:nvSpPr>
        <p:spPr>
          <a:xfrm>
            <a:off x="88125" y="594450"/>
            <a:ext cx="6723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hlinkClick/>
              </a:rPr>
              <a:t>Home</a:t>
            </a:r>
            <a:endParaRPr/>
          </a:p>
        </p:txBody>
      </p:sp>
    </p:spTree>
  </p:cSld>
  <p:clrMapOvr>
    <a:masterClrMapping/>
  </p:clrMapOvr>
</p:sld>
</file>

<file path=ppt/slides/slide3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962" name="Shape 3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3" name="Google Shape;3963;p435"/>
          <p:cNvSpPr txBox="1"/>
          <p:nvPr>
            <p:ph type="title"/>
          </p:nvPr>
        </p:nvSpPr>
        <p:spPr>
          <a:xfrm>
            <a:off x="311700" y="795075"/>
            <a:ext cx="8520600" cy="15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 u="sng">
                <a:solidFill>
                  <a:srgbClr val="000000"/>
                </a:solidFill>
                <a:highlight>
                  <a:srgbClr val="FFFFFF"/>
                </a:highlight>
              </a:rPr>
              <a:t>Take Me Home, Country Roads</a:t>
            </a:r>
            <a:endParaRPr b="1" sz="6000" u="sng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4953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Char char="-"/>
            </a:pPr>
            <a:r>
              <a:rPr lang="en">
                <a:solidFill>
                  <a:srgbClr val="000000"/>
                </a:solidFill>
              </a:rPr>
              <a:t>John Denver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964" name="Google Shape;3964;p4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226" y="2690375"/>
            <a:ext cx="1302950" cy="230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5" name="Google Shape;3965;p4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8010" y="2675242"/>
            <a:ext cx="1302950" cy="2305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6" name="Google Shape;3966;p4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55806" y="2650950"/>
            <a:ext cx="1352224" cy="238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7" name="Google Shape;3967;p4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45300" y="2688775"/>
            <a:ext cx="1302951" cy="2312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971" name="Shape 3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2" name="Google Shape;3972;p436"/>
          <p:cNvSpPr txBox="1"/>
          <p:nvPr>
            <p:ph type="title"/>
          </p:nvPr>
        </p:nvSpPr>
        <p:spPr>
          <a:xfrm>
            <a:off x="311700" y="6790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Take Me Home, Country Roads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/>
              <a:t>intro</a:t>
            </a:r>
            <a:endParaRPr b="1"/>
          </a:p>
        </p:txBody>
      </p:sp>
      <p:pic>
        <p:nvPicPr>
          <p:cNvPr id="3973" name="Google Shape;3973;p4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276" y="1833750"/>
            <a:ext cx="1302950" cy="230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4" name="Google Shape;3974;p4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5918" y="1837838"/>
            <a:ext cx="1302949" cy="2300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5" name="Google Shape;3975;p4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90660" y="1818617"/>
            <a:ext cx="1302950" cy="2305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6" name="Google Shape;3976;p4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12856" y="1794325"/>
            <a:ext cx="1352224" cy="238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7" name="Google Shape;3977;p4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4601" y="1800762"/>
            <a:ext cx="1302950" cy="230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981" name="Shape 3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2" name="Google Shape;3982;p437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Take Me Home, Country Roads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983" name="Google Shape;3983;p437"/>
          <p:cNvSpPr txBox="1"/>
          <p:nvPr>
            <p:ph idx="2" type="body"/>
          </p:nvPr>
        </p:nvSpPr>
        <p:spPr>
          <a:xfrm>
            <a:off x="311700" y="809625"/>
            <a:ext cx="7389300" cy="4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… 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  </a:t>
            </a:r>
            <a:r>
              <a:rPr b="1" lang="en" sz="2000">
                <a:solidFill>
                  <a:srgbClr val="000000"/>
                </a:solidFill>
              </a:rPr>
              <a:t>Almost heaven,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Am                          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...</a:t>
            </a:r>
            <a:r>
              <a:rPr b="1" i="0" lang="en" sz="2000" u="none" cap="none" strike="noStrike">
                <a:solidFill>
                  <a:srgbClr val="FFFFFF"/>
                </a:solidFill>
                <a:highlight>
                  <a:srgbClr val="0000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</a:t>
            </a:r>
            <a:r>
              <a:rPr b="1" lang="en" sz="2000">
                <a:solidFill>
                  <a:srgbClr val="000000"/>
                </a:solidFill>
              </a:rPr>
              <a:t>west Virginia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	</a:t>
            </a:r>
            <a:br>
              <a:rPr b="1" lang="en" sz="2000"/>
            </a:b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… </a:t>
            </a:r>
            <a:r>
              <a:rPr b="1" lang="en" sz="2000"/>
              <a:t>    Blue Ridge Mountains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</a:t>
            </a:r>
            <a:r>
              <a:rPr b="1" lang="en" sz="2000"/>
              <a:t>     </a:t>
            </a:r>
            <a:r>
              <a:rPr b="1" lang="en" sz="2000">
                <a:solidFill>
                  <a:srgbClr val="00FF00"/>
                </a:solidFill>
              </a:rPr>
              <a:t>F      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br>
              <a:rPr b="1" lang="en" sz="2000">
                <a:solidFill>
                  <a:srgbClr val="FFFFFF"/>
                </a:solidFill>
              </a:rPr>
            </a:b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Shenendoah</a:t>
            </a:r>
            <a:r>
              <a:rPr b="1" lang="en" sz="2000">
                <a:solidFill>
                  <a:srgbClr val="000000"/>
                </a:solidFill>
              </a:rPr>
              <a:t> 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River </a:t>
            </a:r>
            <a:endParaRPr b="1" i="0" sz="2000" u="none" cap="none" strike="noStrike">
              <a:solidFill>
                <a:srgbClr val="FFFFFF"/>
              </a:solidFill>
              <a:highlight>
                <a:srgbClr val="FF0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984" name="Google Shape;3984;p4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9000" y="1052700"/>
            <a:ext cx="1046700" cy="1679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5" name="Google Shape;3985;p4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1075" y="3055874"/>
            <a:ext cx="1046700" cy="17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6" name="Google Shape;3986;p4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1075" y="1042925"/>
            <a:ext cx="1046699" cy="169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7" name="Google Shape;3987;p4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35200" y="3036035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3991" name="Shape 3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2" name="Google Shape;3992;p438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Take Me Home, Country Roads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993" name="Google Shape;3993;p438"/>
          <p:cNvSpPr txBox="1"/>
          <p:nvPr>
            <p:ph idx="2" type="body"/>
          </p:nvPr>
        </p:nvSpPr>
        <p:spPr>
          <a:xfrm>
            <a:off x="311700" y="809625"/>
            <a:ext cx="7389300" cy="4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… 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  </a:t>
            </a:r>
            <a:r>
              <a:rPr b="1" lang="en" sz="2000">
                <a:solidFill>
                  <a:srgbClr val="000000"/>
                </a:solidFill>
              </a:rPr>
              <a:t>Life is old there,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 </a:t>
            </a: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Am                          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older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than the trees.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	</a:t>
            </a:r>
            <a:br>
              <a:rPr b="1" lang="en" sz="2000"/>
            </a:b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Younger</a:t>
            </a:r>
            <a:r>
              <a:rPr b="1" lang="en" sz="2000"/>
              <a:t> than the mountains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</a:t>
            </a:r>
            <a:r>
              <a:rPr b="1" lang="en" sz="2000"/>
              <a:t>     </a:t>
            </a:r>
            <a:r>
              <a:rPr b="1" lang="en" sz="2000">
                <a:solidFill>
                  <a:srgbClr val="00FF00"/>
                </a:solidFill>
              </a:rPr>
              <a:t>F          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br>
              <a:rPr b="1" lang="en" sz="2000">
                <a:solidFill>
                  <a:srgbClr val="FFFFFF"/>
                </a:solidFill>
              </a:rPr>
            </a:b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Growin’</a:t>
            </a:r>
            <a:r>
              <a:rPr b="1" lang="en" sz="2000">
                <a:solidFill>
                  <a:srgbClr val="000000"/>
                </a:solidFill>
              </a:rPr>
              <a:t> like the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breeze. </a:t>
            </a:r>
            <a:endParaRPr b="1" i="0" sz="2000" u="none" cap="none" strike="noStrike">
              <a:solidFill>
                <a:srgbClr val="FFFFFF"/>
              </a:solidFill>
              <a:highlight>
                <a:srgbClr val="FF0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994" name="Google Shape;3994;p4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9000" y="1052700"/>
            <a:ext cx="1046700" cy="1679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5" name="Google Shape;3995;p4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1075" y="3055874"/>
            <a:ext cx="1046700" cy="17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6" name="Google Shape;3996;p4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1075" y="1042925"/>
            <a:ext cx="1046699" cy="169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7" name="Google Shape;3997;p4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35200" y="3036035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4001" name="Shape 4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2" name="Google Shape;4002;p439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Take Me Home, Country Roads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4003" name="Google Shape;4003;p439"/>
          <p:cNvSpPr txBox="1"/>
          <p:nvPr>
            <p:ph idx="2" type="body"/>
          </p:nvPr>
        </p:nvSpPr>
        <p:spPr>
          <a:xfrm>
            <a:off x="311700" y="809625"/>
            <a:ext cx="7389300" cy="4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                    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Country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roads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 </a:t>
            </a:r>
            <a:r>
              <a:rPr b="1" lang="en" sz="2000">
                <a:solidFill>
                  <a:srgbClr val="9900FF"/>
                </a:solidFill>
              </a:rPr>
              <a:t>                    G</a:t>
            </a:r>
            <a:r>
              <a:rPr b="1" lang="en" sz="2000"/>
              <a:t>			</a:t>
            </a:r>
            <a:br>
              <a:rPr b="1" lang="en" sz="2000"/>
            </a:br>
            <a:r>
              <a:rPr b="1" lang="en" sz="2000"/>
              <a:t>take me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home</a:t>
            </a:r>
            <a:endParaRPr b="1" sz="2000">
              <a:solidFill>
                <a:schemeClr val="lt1"/>
              </a:solidFill>
              <a:highlight>
                <a:srgbClr val="99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 </a:t>
            </a:r>
            <a:endParaRPr b="1" sz="2000">
              <a:solidFill>
                <a:srgbClr val="00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              </a:t>
            </a: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Am                          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to the </a:t>
            </a: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place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</a:t>
            </a:r>
            <a:r>
              <a:rPr b="1" lang="en" sz="2000"/>
              <a:t>         </a:t>
            </a:r>
            <a:r>
              <a:rPr b="1" lang="en" sz="2000">
                <a:solidFill>
                  <a:srgbClr val="00FF00"/>
                </a:solidFill>
              </a:rPr>
              <a:t>F                        </a:t>
            </a:r>
            <a:br>
              <a:rPr b="1" lang="en" sz="2000">
                <a:solidFill>
                  <a:srgbClr val="FFFFFF"/>
                </a:solidFill>
              </a:rPr>
            </a:br>
            <a:r>
              <a:rPr b="1" lang="en" sz="2000"/>
              <a:t>I be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long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endParaRPr b="1" i="0" sz="2000" u="none" cap="none" strike="noStrike">
              <a:solidFill>
                <a:srgbClr val="FFFFFF"/>
              </a:solidFill>
              <a:highlight>
                <a:srgbClr val="FF0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004" name="Google Shape;4004;p4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9000" y="1052700"/>
            <a:ext cx="1046700" cy="1679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5" name="Google Shape;4005;p4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1075" y="3055874"/>
            <a:ext cx="1046700" cy="17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6" name="Google Shape;4006;p4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1075" y="1042925"/>
            <a:ext cx="1046699" cy="169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7" name="Google Shape;4007;p4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35200" y="3036035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107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Hey Soul Sister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643" name="Google Shape;643;p107"/>
          <p:cNvSpPr txBox="1"/>
          <p:nvPr>
            <p:ph idx="2" type="body"/>
          </p:nvPr>
        </p:nvSpPr>
        <p:spPr>
          <a:xfrm>
            <a:off x="311700" y="645225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Hey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soul sister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  				</a:t>
            </a:r>
            <a:r>
              <a:rPr b="1" lang="en" sz="2000"/>
              <a:t>        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lang="en" sz="2000"/>
              <a:t>      	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/>
              <a:t> 	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I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don’t wanna miss a single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thing</a:t>
            </a:r>
            <a:r>
              <a:rPr b="1" lang="en" sz="2000">
                <a:solidFill>
                  <a:srgbClr val="000000"/>
                </a:solidFill>
              </a:rPr>
              <a:t>, you </a:t>
            </a:r>
            <a:r>
              <a:rPr b="1" lang="en" sz="2000">
                <a:highlight>
                  <a:srgbClr val="00FF00"/>
                </a:highlight>
              </a:rPr>
              <a:t>do</a:t>
            </a:r>
            <a:r>
              <a:rPr b="1" lang="en" sz="2000"/>
              <a:t>, to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night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 </a:t>
            </a:r>
            <a:r>
              <a:rPr b="1" lang="en" sz="2000"/>
              <a:t> 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4" name="Google Shape;644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825" y="705950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790" y="3068898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1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6164" y="3048375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1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06275" y="716685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4011" name="Shape 4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2" name="Google Shape;4012;p440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Take Me Home, Country Roads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4013" name="Google Shape;4013;p440"/>
          <p:cNvSpPr txBox="1"/>
          <p:nvPr>
            <p:ph idx="2" type="body"/>
          </p:nvPr>
        </p:nvSpPr>
        <p:spPr>
          <a:xfrm>
            <a:off x="311700" y="809625"/>
            <a:ext cx="7389300" cy="4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                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West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Virginia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 </a:t>
            </a:r>
            <a:r>
              <a:rPr b="1" lang="en" sz="2000">
                <a:solidFill>
                  <a:srgbClr val="9900FF"/>
                </a:solidFill>
              </a:rPr>
              <a:t>                        G</a:t>
            </a:r>
            <a:r>
              <a:rPr b="1" lang="en" sz="2000"/>
              <a:t>			</a:t>
            </a:r>
            <a:br>
              <a:rPr b="1" lang="en" sz="2000"/>
            </a:br>
            <a:r>
              <a:rPr b="1" lang="en" sz="2000"/>
              <a:t>mountain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momma</a:t>
            </a:r>
            <a:endParaRPr b="1" sz="2000">
              <a:solidFill>
                <a:schemeClr val="lt1"/>
              </a:solidFill>
              <a:highlight>
                <a:srgbClr val="99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</a:t>
            </a:r>
            <a:r>
              <a:rPr b="1" lang="en" sz="2000"/>
              <a:t>                    </a:t>
            </a:r>
            <a:r>
              <a:rPr b="1" lang="en" sz="2000">
                <a:solidFill>
                  <a:srgbClr val="00FF00"/>
                </a:solidFill>
              </a:rPr>
              <a:t>F                        </a:t>
            </a:r>
            <a:br>
              <a:rPr b="1" lang="en" sz="2000">
                <a:solidFill>
                  <a:srgbClr val="FFFFFF"/>
                </a:solidFill>
              </a:rPr>
            </a:br>
            <a:r>
              <a:rPr b="1" lang="en" sz="2000"/>
              <a:t>Take me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home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                    C</a:t>
            </a:r>
            <a:r>
              <a:rPr b="1" lang="en" sz="2000"/>
              <a:t>       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Country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Roads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014" name="Google Shape;4014;p4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9000" y="1052700"/>
            <a:ext cx="1046700" cy="1679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5" name="Google Shape;4015;p4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1075" y="3055874"/>
            <a:ext cx="1046700" cy="17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6" name="Google Shape;4016;p4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1075" y="1042925"/>
            <a:ext cx="1046699" cy="169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7" name="Google Shape;4017;p4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35200" y="3036035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4021" name="Shape 4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2" name="Google Shape;4022;p441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Take Me Home, Country Roads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4023" name="Google Shape;4023;p441"/>
          <p:cNvSpPr txBox="1"/>
          <p:nvPr>
            <p:ph idx="2" type="body"/>
          </p:nvPr>
        </p:nvSpPr>
        <p:spPr>
          <a:xfrm>
            <a:off x="311700" y="809625"/>
            <a:ext cx="7389300" cy="4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… 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  </a:t>
            </a:r>
            <a:r>
              <a:rPr b="1" lang="en" sz="2000">
                <a:solidFill>
                  <a:srgbClr val="000000"/>
                </a:solidFill>
              </a:rPr>
              <a:t>All my memories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Am                          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...</a:t>
            </a:r>
            <a:r>
              <a:rPr b="1" i="0" lang="en" sz="2000" u="none" cap="none" strike="noStrike">
                <a:solidFill>
                  <a:srgbClr val="FFFFFF"/>
                </a:solidFill>
                <a:highlight>
                  <a:srgbClr val="0000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</a:t>
            </a:r>
            <a:r>
              <a:rPr b="1" lang="en" sz="2000">
                <a:solidFill>
                  <a:srgbClr val="000000"/>
                </a:solidFill>
              </a:rPr>
              <a:t>gather ‘round her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	</a:t>
            </a:r>
            <a:br>
              <a:rPr b="1" lang="en" sz="2000"/>
            </a:b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… </a:t>
            </a:r>
            <a:r>
              <a:rPr b="1" lang="en" sz="2000"/>
              <a:t>    miners lady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</a:t>
            </a:r>
            <a:r>
              <a:rPr b="1" lang="en" sz="2000"/>
              <a:t>     </a:t>
            </a:r>
            <a:r>
              <a:rPr b="1" lang="en" sz="2000">
                <a:solidFill>
                  <a:srgbClr val="00FF00"/>
                </a:solidFill>
              </a:rPr>
              <a:t>F             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br>
              <a:rPr b="1" lang="en" sz="2000">
                <a:solidFill>
                  <a:srgbClr val="FFFFFF"/>
                </a:solidFill>
              </a:rPr>
            </a:b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Stranger</a:t>
            </a:r>
            <a:r>
              <a:rPr b="1" lang="en" sz="2000">
                <a:solidFill>
                  <a:srgbClr val="000000"/>
                </a:solidFill>
              </a:rPr>
              <a:t> to blue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water </a:t>
            </a:r>
            <a:endParaRPr b="1" i="0" sz="2000" u="none" cap="none" strike="noStrike">
              <a:solidFill>
                <a:srgbClr val="FFFFFF"/>
              </a:solidFill>
              <a:highlight>
                <a:srgbClr val="FF0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024" name="Google Shape;4024;p4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9000" y="1052700"/>
            <a:ext cx="1046700" cy="1679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5" name="Google Shape;4025;p4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1075" y="3055874"/>
            <a:ext cx="1046700" cy="17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6" name="Google Shape;4026;p4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1075" y="1042925"/>
            <a:ext cx="1046699" cy="169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7" name="Google Shape;4027;p4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35200" y="3036035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4031" name="Shape 4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2" name="Google Shape;4032;p442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Take Me Home, Country Roads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4033" name="Google Shape;4033;p442"/>
          <p:cNvSpPr txBox="1"/>
          <p:nvPr>
            <p:ph idx="2" type="body"/>
          </p:nvPr>
        </p:nvSpPr>
        <p:spPr>
          <a:xfrm>
            <a:off x="311700" y="809625"/>
            <a:ext cx="7389300" cy="4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… 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  </a:t>
            </a:r>
            <a:r>
              <a:rPr b="1" lang="en" sz="2000">
                <a:solidFill>
                  <a:srgbClr val="000000"/>
                </a:solidFill>
              </a:rPr>
              <a:t>Dark and dusty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   </a:t>
            </a: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Am                          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Painted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on the sky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    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	</a:t>
            </a:r>
            <a:br>
              <a:rPr b="1" lang="en" sz="2000"/>
            </a:b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Misty</a:t>
            </a:r>
            <a:r>
              <a:rPr b="1" lang="en" sz="2000"/>
              <a:t> taste of moonshine,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</a:t>
            </a:r>
            <a:r>
              <a:rPr b="1" lang="en" sz="2000"/>
              <a:t>      </a:t>
            </a:r>
            <a:r>
              <a:rPr b="1" lang="en" sz="2000">
                <a:solidFill>
                  <a:srgbClr val="00FF00"/>
                </a:solidFill>
              </a:rPr>
              <a:t>F         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br>
              <a:rPr b="1" lang="en" sz="2000">
                <a:solidFill>
                  <a:srgbClr val="FFFFFF"/>
                </a:solidFill>
              </a:rPr>
            </a:b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Teardrops</a:t>
            </a:r>
            <a:r>
              <a:rPr b="1" lang="en" sz="2000">
                <a:solidFill>
                  <a:srgbClr val="000000"/>
                </a:solidFill>
              </a:rPr>
              <a:t> in my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eye </a:t>
            </a:r>
            <a:endParaRPr b="1" i="0" sz="2000" u="none" cap="none" strike="noStrike">
              <a:solidFill>
                <a:srgbClr val="FFFFFF"/>
              </a:solidFill>
              <a:highlight>
                <a:srgbClr val="FF0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034" name="Google Shape;4034;p4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9000" y="1052700"/>
            <a:ext cx="1046700" cy="1679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5" name="Google Shape;4035;p4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1075" y="3055874"/>
            <a:ext cx="1046700" cy="17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6" name="Google Shape;4036;p4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1075" y="1042925"/>
            <a:ext cx="1046699" cy="169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7" name="Google Shape;4037;p4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35200" y="3036035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4041" name="Shape 4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2" name="Google Shape;4042;p443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Take Me Home, Country Roads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4043" name="Google Shape;4043;p443"/>
          <p:cNvSpPr txBox="1"/>
          <p:nvPr>
            <p:ph idx="2" type="body"/>
          </p:nvPr>
        </p:nvSpPr>
        <p:spPr>
          <a:xfrm>
            <a:off x="311700" y="809625"/>
            <a:ext cx="7389300" cy="4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                    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Country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roads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 </a:t>
            </a:r>
            <a:r>
              <a:rPr b="1" lang="en" sz="2000">
                <a:solidFill>
                  <a:srgbClr val="9900FF"/>
                </a:solidFill>
              </a:rPr>
              <a:t>                    G</a:t>
            </a:r>
            <a:r>
              <a:rPr b="1" lang="en" sz="2000"/>
              <a:t>			</a:t>
            </a:r>
            <a:br>
              <a:rPr b="1" lang="en" sz="2000"/>
            </a:br>
            <a:r>
              <a:rPr b="1" lang="en" sz="2000"/>
              <a:t>take me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home</a:t>
            </a:r>
            <a:endParaRPr b="1" sz="2000">
              <a:solidFill>
                <a:schemeClr val="lt1"/>
              </a:solidFill>
              <a:highlight>
                <a:srgbClr val="99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 </a:t>
            </a:r>
            <a:endParaRPr b="1" sz="2000">
              <a:solidFill>
                <a:srgbClr val="00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              </a:t>
            </a: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Am                          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to the </a:t>
            </a: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place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</a:t>
            </a:r>
            <a:r>
              <a:rPr b="1" lang="en" sz="2000"/>
              <a:t>         </a:t>
            </a:r>
            <a:r>
              <a:rPr b="1" lang="en" sz="2000">
                <a:solidFill>
                  <a:srgbClr val="00FF00"/>
                </a:solidFill>
              </a:rPr>
              <a:t>F                        </a:t>
            </a:r>
            <a:br>
              <a:rPr b="1" lang="en" sz="2000">
                <a:solidFill>
                  <a:srgbClr val="FFFFFF"/>
                </a:solidFill>
              </a:rPr>
            </a:br>
            <a:r>
              <a:rPr b="1" lang="en" sz="2000"/>
              <a:t>I be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long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endParaRPr b="1" i="0" sz="2000" u="none" cap="none" strike="noStrike">
              <a:solidFill>
                <a:srgbClr val="FFFFFF"/>
              </a:solidFill>
              <a:highlight>
                <a:srgbClr val="FF0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044" name="Google Shape;4044;p4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9000" y="1052700"/>
            <a:ext cx="1046700" cy="1679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5" name="Google Shape;4045;p4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1075" y="3055874"/>
            <a:ext cx="1046700" cy="17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6" name="Google Shape;4046;p4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1075" y="1042925"/>
            <a:ext cx="1046699" cy="169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7" name="Google Shape;4047;p4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35200" y="3036035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4051" name="Shape 4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2" name="Google Shape;4052;p444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Take Me Home, Country Roads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4053" name="Google Shape;4053;p444"/>
          <p:cNvSpPr txBox="1"/>
          <p:nvPr>
            <p:ph idx="2" type="body"/>
          </p:nvPr>
        </p:nvSpPr>
        <p:spPr>
          <a:xfrm>
            <a:off x="311700" y="809625"/>
            <a:ext cx="7389300" cy="4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                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West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Virginia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 </a:t>
            </a:r>
            <a:r>
              <a:rPr b="1" lang="en" sz="2000">
                <a:solidFill>
                  <a:srgbClr val="9900FF"/>
                </a:solidFill>
              </a:rPr>
              <a:t>                        G</a:t>
            </a:r>
            <a:r>
              <a:rPr b="1" lang="en" sz="2000"/>
              <a:t>			</a:t>
            </a:r>
            <a:br>
              <a:rPr b="1" lang="en" sz="2000"/>
            </a:br>
            <a:r>
              <a:rPr b="1" lang="en" sz="2000"/>
              <a:t>mountain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momma</a:t>
            </a:r>
            <a:endParaRPr b="1" sz="2000">
              <a:solidFill>
                <a:schemeClr val="lt1"/>
              </a:solidFill>
              <a:highlight>
                <a:srgbClr val="99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</a:t>
            </a:r>
            <a:r>
              <a:rPr b="1" lang="en" sz="2000"/>
              <a:t>                    </a:t>
            </a:r>
            <a:r>
              <a:rPr b="1" lang="en" sz="2000">
                <a:solidFill>
                  <a:srgbClr val="00FF00"/>
                </a:solidFill>
              </a:rPr>
              <a:t>F                        </a:t>
            </a:r>
            <a:br>
              <a:rPr b="1" lang="en" sz="2000">
                <a:solidFill>
                  <a:srgbClr val="FFFFFF"/>
                </a:solidFill>
              </a:rPr>
            </a:br>
            <a:r>
              <a:rPr b="1" lang="en" sz="2000"/>
              <a:t>Take me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home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                    C</a:t>
            </a:r>
            <a:r>
              <a:rPr b="1" lang="en" sz="2000"/>
              <a:t>       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Country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Roads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054" name="Google Shape;4054;p4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9000" y="1052700"/>
            <a:ext cx="1046700" cy="1679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5" name="Google Shape;4055;p4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1075" y="3055874"/>
            <a:ext cx="1046700" cy="17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6" name="Google Shape;4056;p4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1075" y="1042925"/>
            <a:ext cx="1046699" cy="169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7" name="Google Shape;4057;p4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35200" y="3036035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4061" name="Shape 4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2" name="Google Shape;4062;p445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Take Me Home, Country Roads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4063" name="Google Shape;4063;p445"/>
          <p:cNvSpPr txBox="1"/>
          <p:nvPr>
            <p:ph idx="2" type="body"/>
          </p:nvPr>
        </p:nvSpPr>
        <p:spPr>
          <a:xfrm>
            <a:off x="311700" y="809625"/>
            <a:ext cx="7389300" cy="4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                    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Country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roads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 </a:t>
            </a:r>
            <a:r>
              <a:rPr b="1" lang="en" sz="2000">
                <a:solidFill>
                  <a:srgbClr val="9900FF"/>
                </a:solidFill>
              </a:rPr>
              <a:t>                    G</a:t>
            </a:r>
            <a:r>
              <a:rPr b="1" lang="en" sz="2000"/>
              <a:t>			</a:t>
            </a:r>
            <a:br>
              <a:rPr b="1" lang="en" sz="2000"/>
            </a:br>
            <a:r>
              <a:rPr b="1" lang="en" sz="2000"/>
              <a:t>take me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home</a:t>
            </a:r>
            <a:endParaRPr b="1" sz="2000">
              <a:solidFill>
                <a:schemeClr val="lt1"/>
              </a:solidFill>
              <a:highlight>
                <a:srgbClr val="99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 </a:t>
            </a:r>
            <a:endParaRPr b="1" sz="2000">
              <a:solidFill>
                <a:srgbClr val="00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              </a:t>
            </a: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Am                          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to the </a:t>
            </a: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place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</a:t>
            </a:r>
            <a:r>
              <a:rPr b="1" lang="en" sz="2000"/>
              <a:t>         </a:t>
            </a:r>
            <a:r>
              <a:rPr b="1" lang="en" sz="2000">
                <a:solidFill>
                  <a:srgbClr val="00FF00"/>
                </a:solidFill>
              </a:rPr>
              <a:t>F                        </a:t>
            </a:r>
            <a:br>
              <a:rPr b="1" lang="en" sz="2000">
                <a:solidFill>
                  <a:srgbClr val="FFFFFF"/>
                </a:solidFill>
              </a:rPr>
            </a:br>
            <a:r>
              <a:rPr b="1" lang="en" sz="2000"/>
              <a:t>I be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long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endParaRPr b="1" i="0" sz="2000" u="none" cap="none" strike="noStrike">
              <a:solidFill>
                <a:srgbClr val="FFFFFF"/>
              </a:solidFill>
              <a:highlight>
                <a:srgbClr val="FF0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064" name="Google Shape;4064;p4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9000" y="1052700"/>
            <a:ext cx="1046700" cy="1679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5" name="Google Shape;4065;p4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1075" y="3055874"/>
            <a:ext cx="1046700" cy="17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6" name="Google Shape;4066;p4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1075" y="1042925"/>
            <a:ext cx="1046699" cy="169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7" name="Google Shape;4067;p4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35200" y="3036035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4071" name="Shape 4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2" name="Google Shape;4072;p446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Take Me Home, Country Roads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4073" name="Google Shape;4073;p446"/>
          <p:cNvSpPr txBox="1"/>
          <p:nvPr>
            <p:ph idx="2" type="body"/>
          </p:nvPr>
        </p:nvSpPr>
        <p:spPr>
          <a:xfrm>
            <a:off x="311700" y="809625"/>
            <a:ext cx="7389300" cy="4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                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West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Virginia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 </a:t>
            </a:r>
            <a:r>
              <a:rPr b="1" lang="en" sz="2000">
                <a:solidFill>
                  <a:srgbClr val="9900FF"/>
                </a:solidFill>
              </a:rPr>
              <a:t>                        G</a:t>
            </a:r>
            <a:r>
              <a:rPr b="1" lang="en" sz="2000"/>
              <a:t>			</a:t>
            </a:r>
            <a:br>
              <a:rPr b="1" lang="en" sz="2000"/>
            </a:br>
            <a:r>
              <a:rPr b="1" lang="en" sz="2000"/>
              <a:t>mountain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momma</a:t>
            </a:r>
            <a:endParaRPr b="1" sz="2000">
              <a:solidFill>
                <a:schemeClr val="lt1"/>
              </a:solidFill>
              <a:highlight>
                <a:srgbClr val="99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</a:t>
            </a:r>
            <a:r>
              <a:rPr b="1" lang="en" sz="2000"/>
              <a:t>                    </a:t>
            </a:r>
            <a:r>
              <a:rPr b="1" lang="en" sz="2000">
                <a:solidFill>
                  <a:srgbClr val="00FF00"/>
                </a:solidFill>
              </a:rPr>
              <a:t>F                        </a:t>
            </a:r>
            <a:br>
              <a:rPr b="1" lang="en" sz="2000">
                <a:solidFill>
                  <a:srgbClr val="FFFFFF"/>
                </a:solidFill>
              </a:rPr>
            </a:br>
            <a:r>
              <a:rPr b="1" lang="en" sz="2000"/>
              <a:t>Take me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home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                    C</a:t>
            </a:r>
            <a:r>
              <a:rPr b="1" lang="en" sz="2000"/>
              <a:t>            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Country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Roads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074" name="Google Shape;4074;p4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9000" y="1052700"/>
            <a:ext cx="1046700" cy="1679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5" name="Google Shape;4075;p4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1075" y="3055874"/>
            <a:ext cx="1046700" cy="17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6" name="Google Shape;4076;p4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1075" y="1042925"/>
            <a:ext cx="1046699" cy="169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7" name="Google Shape;4077;p4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35200" y="3036035"/>
            <a:ext cx="972575" cy="1725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8" name="Google Shape;4078;p4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86850" y="4144113"/>
            <a:ext cx="831300" cy="8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9" name="Google Shape;4079;p4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4725" y="125400"/>
            <a:ext cx="559115" cy="5293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0" name="Google Shape;4080;p446"/>
          <p:cNvSpPr txBox="1"/>
          <p:nvPr/>
        </p:nvSpPr>
        <p:spPr>
          <a:xfrm>
            <a:off x="88125" y="594450"/>
            <a:ext cx="6723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hlinkClick/>
              </a:rPr>
              <a:t>Home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108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Hey Soul Sister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653" name="Google Shape;653;p108"/>
          <p:cNvSpPr txBox="1"/>
          <p:nvPr>
            <p:ph idx="2" type="body"/>
          </p:nvPr>
        </p:nvSpPr>
        <p:spPr>
          <a:xfrm>
            <a:off x="311700" y="6370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b="1" lang="en" sz="2000">
                <a:solidFill>
                  <a:srgbClr val="FF0000"/>
                </a:solidFill>
              </a:rPr>
              <a:t>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He</a:t>
            </a:r>
            <a:r>
              <a:rPr b="1" lang="en" sz="2000"/>
              <a:t>-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ey</a:t>
            </a:r>
            <a:r>
              <a:rPr b="1" lang="en" sz="2000"/>
              <a:t>,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</a:t>
            </a: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Am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                      			</a:t>
            </a:r>
            <a:br>
              <a:rPr b="1" lang="en" sz="2000"/>
            </a:br>
            <a:r>
              <a:rPr b="1" lang="en" sz="2000">
                <a:solidFill>
                  <a:srgbClr val="000000"/>
                </a:solidFill>
              </a:rPr>
              <a:t>He-</a:t>
            </a: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ey</a:t>
            </a:r>
            <a:r>
              <a:rPr b="1" lang="en" sz="2000">
                <a:solidFill>
                  <a:srgbClr val="000000"/>
                </a:solidFill>
              </a:rPr>
              <a:t>,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br>
              <a:rPr b="1" lang="en" sz="2000">
                <a:solidFill>
                  <a:srgbClr val="FFFFFF"/>
                </a:solidFill>
              </a:rPr>
            </a:b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He-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ey</a:t>
            </a:r>
            <a:r>
              <a:rPr b="1" lang="en" sz="2000">
                <a:solidFill>
                  <a:srgbClr val="000000"/>
                </a:solidFill>
              </a:rPr>
              <a:t>,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54" name="Google Shape;654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825" y="705950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790" y="3068898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1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6164" y="3048375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10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06275" y="716685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109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Hey Soul Sister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663" name="Google Shape;663;p109"/>
          <p:cNvSpPr txBox="1"/>
          <p:nvPr>
            <p:ph idx="2" type="body"/>
          </p:nvPr>
        </p:nvSpPr>
        <p:spPr>
          <a:xfrm>
            <a:off x="311700" y="6370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Just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in time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				</a:t>
            </a:r>
            <a:r>
              <a:rPr b="1" lang="en" sz="2000"/>
              <a:t>    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lang="en" sz="2000"/>
              <a:t>      			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I’m so glad you have a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one</a:t>
            </a:r>
            <a:r>
              <a:rPr b="1" lang="en" sz="2000">
                <a:solidFill>
                  <a:srgbClr val="000000"/>
                </a:solidFill>
              </a:rPr>
              <a:t> track mind like me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</a:t>
            </a:r>
            <a:r>
              <a:rPr b="1" lang="en" sz="2000"/>
              <a:t>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	</a:t>
            </a:r>
            <a:br>
              <a:rPr b="1" lang="en" sz="2000"/>
            </a:br>
            <a:r>
              <a:rPr b="1" lang="en" sz="2000">
                <a:solidFill>
                  <a:srgbClr val="000000"/>
                </a:solidFill>
              </a:rPr>
              <a:t>You gave my life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direction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 </a:t>
            </a:r>
            <a:r>
              <a:rPr b="1" lang="en" sz="2000"/>
              <a:t>         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/>
              <a:t>				    </a:t>
            </a:r>
            <a:r>
              <a:rPr b="1" lang="en" sz="2000">
                <a:solidFill>
                  <a:srgbClr val="0000FF"/>
                </a:solidFill>
              </a:rPr>
              <a:t>      </a:t>
            </a:r>
            <a:r>
              <a:rPr b="1" lang="en" sz="2000"/>
              <a:t>	    </a:t>
            </a:r>
            <a:r>
              <a:rPr b="1" lang="en" sz="2000">
                <a:solidFill>
                  <a:srgbClr val="00FF00"/>
                </a:solidFill>
              </a:rPr>
              <a:t>F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br>
              <a:rPr b="1" lang="en" sz="2000">
                <a:solidFill>
                  <a:srgbClr val="FFFFFF"/>
                </a:solidFill>
              </a:rPr>
            </a:br>
            <a:r>
              <a:rPr b="1" lang="en" sz="2000">
                <a:solidFill>
                  <a:srgbClr val="000000"/>
                </a:solidFill>
              </a:rPr>
              <a:t>A game show love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connection</a:t>
            </a:r>
            <a:r>
              <a:rPr b="1" lang="en" sz="2000">
                <a:solidFill>
                  <a:srgbClr val="000000"/>
                </a:solidFill>
              </a:rPr>
              <a:t> you can’t de</a:t>
            </a:r>
            <a:r>
              <a:rPr b="1" lang="en" sz="2000">
                <a:highlight>
                  <a:srgbClr val="00FF00"/>
                </a:highlight>
              </a:rPr>
              <a:t>ny</a:t>
            </a:r>
            <a:r>
              <a:rPr b="1" lang="en" sz="2000">
                <a:solidFill>
                  <a:srgbClr val="000000"/>
                </a:solidFill>
              </a:rPr>
              <a:t>-</a:t>
            </a:r>
            <a:r>
              <a:rPr b="1" lang="en" sz="2000"/>
              <a:t>y-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y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64" name="Google Shape;664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825" y="705950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790" y="3068898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1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6164" y="3048375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10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06275" y="716685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74"/>
          <p:cNvSpPr txBox="1"/>
          <p:nvPr>
            <p:ph type="title"/>
          </p:nvPr>
        </p:nvSpPr>
        <p:spPr>
          <a:xfrm>
            <a:off x="311700" y="840500"/>
            <a:ext cx="8520600" cy="15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 u="sng">
                <a:solidFill>
                  <a:srgbClr val="000000"/>
                </a:solidFill>
                <a:highlight>
                  <a:srgbClr val="FFFFFF"/>
                </a:highlight>
              </a:rPr>
              <a:t>Wagon Wheel</a:t>
            </a:r>
            <a:endParaRPr b="1" sz="7200" u="sng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4953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Char char="-"/>
            </a:pPr>
            <a:r>
              <a:rPr lang="en">
                <a:solidFill>
                  <a:srgbClr val="000000"/>
                </a:solidFill>
              </a:rPr>
              <a:t>Old Crow Medicine Show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26" name="Google Shape;326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226" y="2690375"/>
            <a:ext cx="1302950" cy="230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6085" y="2689467"/>
            <a:ext cx="1302950" cy="2305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4881" y="2606475"/>
            <a:ext cx="1352224" cy="238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6699" y="2686262"/>
            <a:ext cx="1302951" cy="2312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110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Hey Soul Sister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673" name="Google Shape;673;p110"/>
          <p:cNvSpPr txBox="1"/>
          <p:nvPr>
            <p:ph idx="2" type="body"/>
          </p:nvPr>
        </p:nvSpPr>
        <p:spPr>
          <a:xfrm>
            <a:off x="311700" y="637000"/>
            <a:ext cx="8137500" cy="41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/>
              <a:t>      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I’m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so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obsessed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     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  				</a:t>
            </a:r>
            <a:r>
              <a:rPr b="1" lang="en" sz="2000"/>
              <a:t>        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lang="en" sz="2000"/>
              <a:t>      			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My heart is bound to beat right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out</a:t>
            </a:r>
            <a:r>
              <a:rPr b="1" lang="en" sz="2000">
                <a:solidFill>
                  <a:srgbClr val="000000"/>
                </a:solidFill>
              </a:rPr>
              <a:t> my untrimmed </a:t>
            </a:r>
            <a:r>
              <a:rPr b="1" lang="en" sz="2000">
                <a:highlight>
                  <a:srgbClr val="00FF00"/>
                </a:highlight>
              </a:rPr>
              <a:t>chest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b="1" lang="en" sz="2000">
                <a:solidFill>
                  <a:srgbClr val="FF0000"/>
                </a:solidFill>
              </a:rPr>
              <a:t>                    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	</a:t>
            </a:r>
            <a:br>
              <a:rPr b="1" lang="en" sz="2000"/>
            </a:br>
            <a:r>
              <a:rPr b="1" lang="en" sz="2000">
                <a:solidFill>
                  <a:srgbClr val="000000"/>
                </a:solidFill>
              </a:rPr>
              <a:t>I believe in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you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74" name="Google Shape;674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3638" y="15547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46215" y="2517148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1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60976" y="2548875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1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45050" y="101260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11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Hey Soul Sister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683" name="Google Shape;683;p111"/>
          <p:cNvSpPr txBox="1"/>
          <p:nvPr>
            <p:ph idx="2" type="body"/>
          </p:nvPr>
        </p:nvSpPr>
        <p:spPr>
          <a:xfrm>
            <a:off x="311700" y="6370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</a:rPr>
              <a:t>        </a:t>
            </a:r>
            <a:endParaRPr b="1"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</a:rPr>
              <a:t>    </a:t>
            </a:r>
            <a:r>
              <a:rPr b="1" lang="en" sz="2000"/>
              <a:t>                   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/>
              <a:t>				                     	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Like a virgin you’re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Madonna</a:t>
            </a:r>
            <a:r>
              <a:rPr b="1" lang="en" sz="2000"/>
              <a:t> and I’m always gonna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lang="en" sz="2000"/>
              <a:t> 			      </a:t>
            </a:r>
            <a:r>
              <a:rPr b="1" lang="en" sz="2000">
                <a:solidFill>
                  <a:srgbClr val="00FF00"/>
                </a:solidFill>
              </a:rPr>
              <a:t>F         </a:t>
            </a:r>
            <a:endParaRPr b="1" sz="20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wanna</a:t>
            </a:r>
            <a:r>
              <a:rPr b="1" lang="en" sz="2000"/>
              <a:t> blow your </a:t>
            </a:r>
            <a:r>
              <a:rPr b="1" lang="en" sz="2000">
                <a:highlight>
                  <a:srgbClr val="00FF00"/>
                </a:highlight>
              </a:rPr>
              <a:t>mind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84" name="Google Shape;684;p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825" y="705950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790" y="3068898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1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6164" y="3048375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1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06275" y="716685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112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Hey Soul Sister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693" name="Google Shape;693;p112"/>
          <p:cNvSpPr txBox="1"/>
          <p:nvPr>
            <p:ph idx="2" type="body"/>
          </p:nvPr>
        </p:nvSpPr>
        <p:spPr>
          <a:xfrm>
            <a:off x="311700" y="6370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Hey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soul sister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  				</a:t>
            </a:r>
            <a:r>
              <a:rPr b="1" lang="en" sz="2000"/>
              <a:t>     		 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lang="en" sz="2000"/>
              <a:t>      			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Ain’t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that mister mister on the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radio</a:t>
            </a:r>
            <a:r>
              <a:rPr b="1" lang="en" sz="2000">
                <a:solidFill>
                  <a:srgbClr val="000000"/>
                </a:solidFill>
              </a:rPr>
              <a:t>, stereo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</a:t>
            </a:r>
            <a:r>
              <a:rPr b="1" lang="en" sz="2000"/>
              <a:t>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	</a:t>
            </a:r>
            <a:br>
              <a:rPr b="1" lang="en" sz="2000"/>
            </a:br>
            <a:r>
              <a:rPr b="1" lang="en" sz="2000">
                <a:solidFill>
                  <a:srgbClr val="000000"/>
                </a:solidFill>
              </a:rPr>
              <a:t>The </a:t>
            </a:r>
            <a:r>
              <a:rPr b="1" lang="en" sz="2000">
                <a:highlight>
                  <a:srgbClr val="00FF00"/>
                </a:highlight>
              </a:rPr>
              <a:t>way</a:t>
            </a:r>
            <a:r>
              <a:rPr b="1" lang="en" sz="2000"/>
              <a:t> you move ain’t fair you know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 </a:t>
            </a:r>
            <a:r>
              <a:rPr b="1" lang="en" sz="2000"/>
              <a:t> 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94" name="Google Shape;694;p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825" y="705950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790" y="3068898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1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6164" y="3048375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1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06275" y="716685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113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Hey Soul Sister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703" name="Google Shape;703;p113"/>
          <p:cNvSpPr txBox="1"/>
          <p:nvPr>
            <p:ph idx="2" type="body"/>
          </p:nvPr>
        </p:nvSpPr>
        <p:spPr>
          <a:xfrm>
            <a:off x="311700" y="6370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Hey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soul sister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  				</a:t>
            </a:r>
            <a:r>
              <a:rPr b="1" lang="en" sz="2000"/>
              <a:t>        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lang="en" sz="2000"/>
              <a:t>      	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/>
              <a:t> 	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I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don’t wanna miss a single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thing</a:t>
            </a:r>
            <a:r>
              <a:rPr b="1" lang="en" sz="2000">
                <a:solidFill>
                  <a:srgbClr val="000000"/>
                </a:solidFill>
              </a:rPr>
              <a:t>, you </a:t>
            </a:r>
            <a:r>
              <a:rPr b="1" lang="en" sz="2000">
                <a:highlight>
                  <a:srgbClr val="00FF00"/>
                </a:highlight>
              </a:rPr>
              <a:t>do</a:t>
            </a:r>
            <a:r>
              <a:rPr b="1" lang="en" sz="2000"/>
              <a:t>, to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night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 </a:t>
            </a:r>
            <a:r>
              <a:rPr b="1" lang="en" sz="2000"/>
              <a:t> 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04" name="Google Shape;704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825" y="705950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790" y="3068898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1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6164" y="3048375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1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06275" y="716685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114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Hey Soul Sister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713" name="Google Shape;713;p114"/>
          <p:cNvSpPr txBox="1"/>
          <p:nvPr>
            <p:ph idx="2" type="body"/>
          </p:nvPr>
        </p:nvSpPr>
        <p:spPr>
          <a:xfrm>
            <a:off x="311700" y="6370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The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way you can cut a rug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  				</a:t>
            </a:r>
            <a:r>
              <a:rPr b="1" lang="en" sz="2000"/>
              <a:t>        			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Watching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you’s the only drug I need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lang="en" sz="2000"/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You’re</a:t>
            </a:r>
            <a:r>
              <a:rPr b="1" lang="en" sz="2000">
                <a:solidFill>
                  <a:srgbClr val="000000"/>
                </a:solidFill>
              </a:rPr>
              <a:t> so gangster I’m so thug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/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You’re the </a:t>
            </a:r>
            <a:r>
              <a:rPr b="1" lang="en" sz="2000">
                <a:highlight>
                  <a:srgbClr val="00FF00"/>
                </a:highlight>
              </a:rPr>
              <a:t>only</a:t>
            </a:r>
            <a:r>
              <a:rPr b="1" lang="en" sz="2000"/>
              <a:t> one I’m dreaming of you see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14" name="Google Shape;714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825" y="705950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790" y="3068898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1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6164" y="3048375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1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06275" y="716685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15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Hey Soul Sister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723" name="Google Shape;723;p115"/>
          <p:cNvSpPr txBox="1"/>
          <p:nvPr>
            <p:ph idx="2" type="body"/>
          </p:nvPr>
        </p:nvSpPr>
        <p:spPr>
          <a:xfrm>
            <a:off x="311700" y="6370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I</a:t>
            </a:r>
            <a:r>
              <a:rPr b="1" lang="en" sz="2000">
                <a:solidFill>
                  <a:srgbClr val="000000"/>
                </a:solidFill>
              </a:rPr>
              <a:t> can be myself now finally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  				</a:t>
            </a:r>
            <a:r>
              <a:rPr b="1" lang="en" sz="2000"/>
              <a:t>        			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In</a:t>
            </a:r>
            <a:r>
              <a:rPr b="1" lang="en" sz="2000">
                <a:solidFill>
                  <a:srgbClr val="000000"/>
                </a:solidFill>
              </a:rPr>
              <a:t> fact there’s nothing I can’t be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lang="en" sz="2000"/>
              <a:t> 						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/>
              <a:t>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I</a:t>
            </a:r>
            <a:r>
              <a:rPr b="1" lang="en" sz="2000">
                <a:solidFill>
                  <a:srgbClr val="000000"/>
                </a:solidFill>
              </a:rPr>
              <a:t> want the world to see you </a:t>
            </a:r>
            <a:r>
              <a:rPr b="1" lang="en" sz="2000">
                <a:highlight>
                  <a:srgbClr val="00FF00"/>
                </a:highlight>
              </a:rPr>
              <a:t>be</a:t>
            </a:r>
            <a:r>
              <a:rPr b="1" lang="en" sz="2000"/>
              <a:t> with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me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24" name="Google Shape;724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825" y="705950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790" y="3068898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1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6164" y="3048375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1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06275" y="716685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116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Hey Soul Sister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733" name="Google Shape;733;p116"/>
          <p:cNvSpPr txBox="1"/>
          <p:nvPr>
            <p:ph idx="2" type="body"/>
          </p:nvPr>
        </p:nvSpPr>
        <p:spPr>
          <a:xfrm>
            <a:off x="311700" y="6370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Hey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soul sister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  				</a:t>
            </a:r>
            <a:r>
              <a:rPr b="1" lang="en" sz="2000"/>
              <a:t>     		 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lang="en" sz="2000"/>
              <a:t>      			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Ain’t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that mister mister on the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radio</a:t>
            </a:r>
            <a:r>
              <a:rPr b="1" lang="en" sz="2000">
                <a:solidFill>
                  <a:srgbClr val="000000"/>
                </a:solidFill>
              </a:rPr>
              <a:t>, stereo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</a:t>
            </a:r>
            <a:r>
              <a:rPr b="1" lang="en" sz="2000"/>
              <a:t>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	</a:t>
            </a:r>
            <a:br>
              <a:rPr b="1" lang="en" sz="2000"/>
            </a:br>
            <a:r>
              <a:rPr b="1" lang="en" sz="2000">
                <a:solidFill>
                  <a:srgbClr val="000000"/>
                </a:solidFill>
              </a:rPr>
              <a:t>The </a:t>
            </a:r>
            <a:r>
              <a:rPr b="1" lang="en" sz="2000">
                <a:highlight>
                  <a:srgbClr val="00FF00"/>
                </a:highlight>
              </a:rPr>
              <a:t>way</a:t>
            </a:r>
            <a:r>
              <a:rPr b="1" lang="en" sz="2000"/>
              <a:t> you move ain’t fair you know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 </a:t>
            </a:r>
            <a:r>
              <a:rPr b="1" lang="en" sz="2000"/>
              <a:t> 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34" name="Google Shape;734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825" y="705950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790" y="3068898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1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6164" y="3048375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1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06275" y="716685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117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Hey Soul Sister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743" name="Google Shape;743;p117"/>
          <p:cNvSpPr txBox="1"/>
          <p:nvPr>
            <p:ph idx="2" type="body"/>
          </p:nvPr>
        </p:nvSpPr>
        <p:spPr>
          <a:xfrm>
            <a:off x="311700" y="6370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Hey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soul sister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  				</a:t>
            </a:r>
            <a:r>
              <a:rPr b="1" lang="en" sz="2000"/>
              <a:t>       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lang="en" sz="2000"/>
              <a:t>      	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/>
              <a:t> 	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I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don’t wanna miss a single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thing</a:t>
            </a:r>
            <a:r>
              <a:rPr b="1" lang="en" sz="2000">
                <a:solidFill>
                  <a:srgbClr val="000000"/>
                </a:solidFill>
              </a:rPr>
              <a:t>, you </a:t>
            </a:r>
            <a:r>
              <a:rPr b="1" lang="en" sz="2000">
                <a:highlight>
                  <a:srgbClr val="00FF00"/>
                </a:highlight>
              </a:rPr>
              <a:t>do</a:t>
            </a:r>
            <a:r>
              <a:rPr b="1" lang="en" sz="2000"/>
              <a:t>, to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night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	</a:t>
            </a:r>
            <a:r>
              <a:rPr b="1" lang="en" sz="2000"/>
              <a:t>	    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Hey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soul sister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/>
              <a:t>		  				         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lang="en" sz="2000"/>
              <a:t>      	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/>
              <a:t>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I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don’t wanna miss a single </a:t>
            </a: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thing</a:t>
            </a:r>
            <a:r>
              <a:rPr b="1" lang="en" sz="2000"/>
              <a:t>, you </a:t>
            </a:r>
            <a:r>
              <a:rPr b="1" lang="en" sz="2000">
                <a:highlight>
                  <a:srgbClr val="00FF00"/>
                </a:highlight>
              </a:rPr>
              <a:t>do</a:t>
            </a:r>
            <a:r>
              <a:rPr b="1" lang="en" sz="2000"/>
              <a:t>, to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night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</a:t>
            </a:r>
            <a:endParaRPr b="1"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</a:rPr>
              <a:t>            </a:t>
            </a:r>
            <a:r>
              <a:rPr b="1" lang="en" sz="2000"/>
              <a:t>   </a:t>
            </a:r>
            <a:endParaRPr b="1" sz="20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	  </a:t>
            </a:r>
            <a:endParaRPr b="1" sz="20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 </a:t>
            </a:r>
            <a:r>
              <a:rPr b="1" lang="en" sz="2000"/>
              <a:t>  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44" name="Google Shape;744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825" y="705950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790" y="3068898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1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6164" y="3048375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1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06275" y="716685"/>
            <a:ext cx="972575" cy="172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118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Hey Soul Sister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753" name="Google Shape;753;p118"/>
          <p:cNvSpPr txBox="1"/>
          <p:nvPr>
            <p:ph idx="2" type="body"/>
          </p:nvPr>
        </p:nvSpPr>
        <p:spPr>
          <a:xfrm>
            <a:off x="311700" y="6370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r>
              <a:rPr b="1" lang="en" sz="2000"/>
              <a:t>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He</a:t>
            </a:r>
            <a:r>
              <a:rPr b="1" lang="en" sz="2000"/>
              <a:t>-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ey</a:t>
            </a:r>
            <a:r>
              <a:rPr b="1" lang="en" sz="2000"/>
              <a:t>,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</a:t>
            </a: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Am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                      			</a:t>
            </a:r>
            <a:br>
              <a:rPr b="1" lang="en" sz="2000"/>
            </a:br>
            <a:r>
              <a:rPr b="1" lang="en" sz="2000">
                <a:solidFill>
                  <a:srgbClr val="000000"/>
                </a:solidFill>
              </a:rPr>
              <a:t>He-</a:t>
            </a: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ey</a:t>
            </a:r>
            <a:r>
              <a:rPr b="1" lang="en" sz="2000">
                <a:solidFill>
                  <a:srgbClr val="000000"/>
                </a:solidFill>
              </a:rPr>
              <a:t>,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br>
              <a:rPr b="1" lang="en" sz="2000">
                <a:solidFill>
                  <a:srgbClr val="FFFFFF"/>
                </a:solidFill>
              </a:rPr>
            </a:b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He-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ey</a:t>
            </a:r>
            <a:r>
              <a:rPr b="1" lang="en" sz="2000">
                <a:solidFill>
                  <a:srgbClr val="000000"/>
                </a:solidFill>
              </a:rPr>
              <a:t>,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	</a:t>
            </a:r>
            <a:r>
              <a:rPr b="1" lang="en" sz="2000"/>
              <a:t>      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Tonight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54" name="Google Shape;754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825" y="705950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790" y="3068898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1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6164" y="3048375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p1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06275" y="716685"/>
            <a:ext cx="972575" cy="1725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1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36850" y="3979238"/>
            <a:ext cx="831300" cy="83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119"/>
          <p:cNvSpPr txBox="1"/>
          <p:nvPr>
            <p:ph type="title"/>
          </p:nvPr>
        </p:nvSpPr>
        <p:spPr>
          <a:xfrm>
            <a:off x="311700" y="841125"/>
            <a:ext cx="8520600" cy="150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b="1" lang="en" sz="7200" u="sng">
                <a:solidFill>
                  <a:srgbClr val="000000"/>
                </a:solidFill>
                <a:highlight>
                  <a:srgbClr val="FFFFFF"/>
                </a:highlight>
              </a:rPr>
              <a:t>I’m Yours</a:t>
            </a:r>
            <a:endParaRPr b="1" sz="7200" u="sng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4572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Char char="-"/>
            </a:pPr>
            <a:r>
              <a:rPr lang="en">
                <a:solidFill>
                  <a:srgbClr val="000000"/>
                </a:solidFill>
              </a:rPr>
              <a:t>Jason Mraz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64" name="Google Shape;764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226" y="2690375"/>
            <a:ext cx="1302950" cy="230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16872" y="2689467"/>
            <a:ext cx="1302950" cy="2305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1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48581" y="2648425"/>
            <a:ext cx="1352224" cy="238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1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36699" y="2686262"/>
            <a:ext cx="1302951" cy="2312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75"/>
          <p:cNvSpPr txBox="1"/>
          <p:nvPr>
            <p:ph type="title"/>
          </p:nvPr>
        </p:nvSpPr>
        <p:spPr>
          <a:xfrm>
            <a:off x="311700" y="6790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Wagon Wheel</a:t>
            </a:r>
            <a:endParaRPr b="1">
              <a:highlight>
                <a:srgbClr val="FFFFFF"/>
              </a:highlight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/>
              <a:t>intro</a:t>
            </a:r>
            <a:r>
              <a:rPr b="1" i="0" lang="en" sz="4200" u="none" cap="none" strike="noStrike">
                <a:solidFill>
                  <a:schemeClr val="dk1"/>
                </a:solidFill>
              </a:rPr>
              <a:t> </a:t>
            </a:r>
            <a:endParaRPr b="1" i="0" sz="4200" u="none" cap="none" strike="noStrike">
              <a:solidFill>
                <a:schemeClr val="dk1"/>
              </a:solidFill>
            </a:endParaRPr>
          </a:p>
        </p:txBody>
      </p:sp>
      <p:pic>
        <p:nvPicPr>
          <p:cNvPr id="335" name="Google Shape;335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625" y="1528384"/>
            <a:ext cx="1107982" cy="1782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6693" y="1527682"/>
            <a:ext cx="1107982" cy="1783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1802" y="1463475"/>
            <a:ext cx="1149882" cy="1847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30504" y="1525202"/>
            <a:ext cx="1107983" cy="178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8775" y="3237834"/>
            <a:ext cx="1107982" cy="1782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0168" y="3237132"/>
            <a:ext cx="1107982" cy="1783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08654" y="3234652"/>
            <a:ext cx="1107983" cy="1788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20"/>
          <p:cNvSpPr txBox="1"/>
          <p:nvPr>
            <p:ph type="title"/>
          </p:nvPr>
        </p:nvSpPr>
        <p:spPr>
          <a:xfrm>
            <a:off x="311700" y="69425"/>
            <a:ext cx="8520600" cy="138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I’m Yours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/>
              <a:t>intro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773" name="Google Shape;773;p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226" y="1928375"/>
            <a:ext cx="1302950" cy="230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00485" y="1927467"/>
            <a:ext cx="1302950" cy="2305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1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70781" y="1886425"/>
            <a:ext cx="1352224" cy="238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1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36699" y="1924262"/>
            <a:ext cx="1302951" cy="2312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21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I’m Yours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782" name="Google Shape;782;p121"/>
          <p:cNvSpPr txBox="1"/>
          <p:nvPr>
            <p:ph idx="2" type="body"/>
          </p:nvPr>
        </p:nvSpPr>
        <p:spPr>
          <a:xfrm>
            <a:off x="311700" y="6370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</a:t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Well,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rgbClr val="FFFFFF"/>
                </a:solidFill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you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done done me and you bet that I felt it </a:t>
            </a:r>
            <a:endParaRPr b="1" sz="2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latin typeface="Open Sans"/>
                <a:ea typeface="Open Sans"/>
                <a:cs typeface="Open Sans"/>
                <a:sym typeface="Open Sans"/>
              </a:rPr>
              <a:t>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  </a:t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rgbClr val="FFFFFF"/>
                </a:solidFill>
                <a:highlight>
                  <a:srgbClr val="9900FF"/>
                </a:highlight>
                <a:latin typeface="Open Sans"/>
                <a:ea typeface="Open Sans"/>
                <a:cs typeface="Open Sans"/>
                <a:sym typeface="Open Sans"/>
              </a:rPr>
              <a:t>tried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 be chill but you’re so hot that I melted </a:t>
            </a:r>
            <a:endParaRPr b="1" sz="2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Am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                      			</a:t>
            </a:r>
            <a:br>
              <a:rPr b="1" lang="en" sz="2000"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rgbClr val="FFFFFF"/>
                </a:solidFill>
                <a:highlight>
                  <a:srgbClr val="0000FF"/>
                </a:highlight>
                <a:latin typeface="Open Sans"/>
                <a:ea typeface="Open Sans"/>
                <a:cs typeface="Open Sans"/>
                <a:sym typeface="Open Sans"/>
              </a:rPr>
              <a:t>fell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right through the cracks,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        </a:t>
            </a:r>
            <a:r>
              <a:rPr b="1" lang="en" sz="2000">
                <a:latin typeface="Open Sans"/>
                <a:ea typeface="Open Sans"/>
                <a:cs typeface="Open Sans"/>
                <a:sym typeface="Open Sans"/>
              </a:rPr>
              <a:t>       </a:t>
            </a:r>
            <a:r>
              <a:rPr b="1" lang="en" sz="2000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F</a:t>
            </a:r>
            <a:br>
              <a:rPr b="1" lang="en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and I’m </a:t>
            </a:r>
            <a:r>
              <a:rPr b="1" i="0" lang="en" sz="2000" u="none" cap="none" strike="noStrike">
                <a:solidFill>
                  <a:srgbClr val="000000"/>
                </a:solidFill>
                <a:highlight>
                  <a:srgbClr val="00FF00"/>
                </a:highlight>
                <a:latin typeface="Open Sans"/>
                <a:ea typeface="Open Sans"/>
                <a:cs typeface="Open Sans"/>
                <a:sym typeface="Open Sans"/>
              </a:rPr>
              <a:t>trying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 get back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83" name="Google Shape;783;p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2613" y="1606450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97415" y="3346785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45689" y="3326250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6" name="Google Shape;786;p1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26400" y="1644275"/>
            <a:ext cx="943599" cy="1674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22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I’m Yours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792" name="Google Shape;792;p122"/>
          <p:cNvSpPr txBox="1"/>
          <p:nvPr>
            <p:ph idx="2" type="body"/>
          </p:nvPr>
        </p:nvSpPr>
        <p:spPr>
          <a:xfrm>
            <a:off x="113900" y="685075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</a:t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Before the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cool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done</a:t>
            </a:r>
            <a:r>
              <a:rPr b="1" lang="en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run out, I’ll be givin’ it my bestest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latin typeface="Open Sans"/>
                <a:ea typeface="Open Sans"/>
                <a:cs typeface="Open Sans"/>
                <a:sym typeface="Open Sans"/>
              </a:rPr>
              <a:t> 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  </a:t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And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  <a:latin typeface="Open Sans"/>
                <a:ea typeface="Open Sans"/>
                <a:cs typeface="Open Sans"/>
                <a:sym typeface="Open Sans"/>
              </a:rPr>
              <a:t>nothin’s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gonna stop me but divine intervention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Am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                      			</a:t>
            </a:r>
            <a:br>
              <a:rPr b="1" lang="en" sz="2000"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  <a:latin typeface="Open Sans"/>
                <a:ea typeface="Open Sans"/>
                <a:cs typeface="Open Sans"/>
                <a:sym typeface="Open Sans"/>
              </a:rPr>
              <a:t>reckon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it’s again my turn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    </a:t>
            </a:r>
            <a:r>
              <a:rPr b="1" lang="en" sz="2000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F</a:t>
            </a:r>
            <a:br>
              <a:rPr b="1" lang="en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  <a:latin typeface="Open Sans"/>
                <a:ea typeface="Open Sans"/>
                <a:cs typeface="Open Sans"/>
                <a:sym typeface="Open Sans"/>
              </a:rPr>
              <a:t>win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some or learn some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93" name="Google Shape;793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2613" y="1606450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97415" y="3346785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1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45689" y="3326250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p1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26400" y="1644275"/>
            <a:ext cx="943599" cy="1674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23"/>
          <p:cNvSpPr txBox="1"/>
          <p:nvPr>
            <p:ph idx="2" type="body"/>
          </p:nvPr>
        </p:nvSpPr>
        <p:spPr>
          <a:xfrm>
            <a:off x="311700" y="1147225"/>
            <a:ext cx="6732900" cy="3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latin typeface="Open Sans"/>
                <a:ea typeface="Open Sans"/>
                <a:cs typeface="Open Sans"/>
                <a:sym typeface="Open Sans"/>
              </a:rPr>
              <a:t>    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br>
              <a:rPr b="1" lang="en" sz="2000"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But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rgbClr val="FFFFFF"/>
                </a:solidFill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won’t hesi-</a:t>
            </a:r>
            <a:r>
              <a:rPr b="1" i="0" lang="en" sz="2000" u="none" cap="none" strike="noStrike">
                <a:solidFill>
                  <a:srgbClr val="FFFFFF"/>
                </a:solidFill>
                <a:highlight>
                  <a:srgbClr val="9900FF"/>
                </a:highlight>
                <a:latin typeface="Open Sans"/>
                <a:ea typeface="Open Sans"/>
                <a:cs typeface="Open Sans"/>
                <a:sym typeface="Open Sans"/>
              </a:rPr>
              <a:t>tate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 more, </a:t>
            </a:r>
            <a:br>
              <a:rPr b="1" lang="en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b="1" lang="en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" sz="2000">
                <a:latin typeface="Open Sans"/>
                <a:ea typeface="Open Sans"/>
                <a:cs typeface="Open Sans"/>
                <a:sym typeface="Open Sans"/>
              </a:rPr>
              <a:t>     </a:t>
            </a:r>
            <a:r>
              <a:rPr b="1" lang="en" sz="20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Am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</a:t>
            </a:r>
            <a:r>
              <a:rPr b="1" lang="en" sz="2000">
                <a:latin typeface="Open Sans"/>
                <a:ea typeface="Open Sans"/>
                <a:cs typeface="Open Sans"/>
                <a:sym typeface="Open Sans"/>
              </a:rPr>
              <a:t> 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F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				</a:t>
            </a:r>
            <a:br>
              <a:rPr b="1" lang="en" sz="2000"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rgbClr val="FFFFFF"/>
                </a:solidFill>
                <a:highlight>
                  <a:srgbClr val="0000FF"/>
                </a:highlight>
                <a:latin typeface="Open Sans"/>
                <a:ea typeface="Open Sans"/>
                <a:cs typeface="Open Sans"/>
                <a:sym typeface="Open Sans"/>
              </a:rPr>
              <a:t>more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it cannot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rgbClr val="000000"/>
                </a:solidFill>
                <a:highlight>
                  <a:srgbClr val="00FF00"/>
                </a:highlight>
                <a:latin typeface="Open Sans"/>
                <a:ea typeface="Open Sans"/>
                <a:cs typeface="Open Sans"/>
                <a:sym typeface="Open Sans"/>
              </a:rPr>
              <a:t>wait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I’m yours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    				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F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2" name="Google Shape;802;p123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I’m Yours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803" name="Google Shape;803;p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2613" y="1606450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Google Shape;804;p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97415" y="3346785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5" name="Google Shape;805;p1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45689" y="3326250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Google Shape;806;p1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26400" y="1644275"/>
            <a:ext cx="943599" cy="1674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24"/>
          <p:cNvSpPr txBox="1"/>
          <p:nvPr>
            <p:ph type="title"/>
          </p:nvPr>
        </p:nvSpPr>
        <p:spPr>
          <a:xfrm>
            <a:off x="311700" y="69425"/>
            <a:ext cx="8520600" cy="138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I’m Yours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/>
              <a:t>Instrumental Break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812" name="Google Shape;812;p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226" y="1928375"/>
            <a:ext cx="1302950" cy="230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00485" y="1927467"/>
            <a:ext cx="1302950" cy="2305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Google Shape;814;p1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70781" y="1886425"/>
            <a:ext cx="1352224" cy="238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Google Shape;815;p1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36699" y="1924262"/>
            <a:ext cx="1302951" cy="2312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125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I’m Yours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821" name="Google Shape;821;p125"/>
          <p:cNvSpPr txBox="1"/>
          <p:nvPr>
            <p:ph idx="2" type="body"/>
          </p:nvPr>
        </p:nvSpPr>
        <p:spPr>
          <a:xfrm>
            <a:off x="311700" y="809625"/>
            <a:ext cx="7389300" cy="4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       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Well, open up your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mind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and see like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me</a:t>
            </a:r>
            <a:endParaRPr b="1" sz="2000">
              <a:solidFill>
                <a:srgbClr val="FFFFFF"/>
              </a:solidFill>
              <a:highlight>
                <a:srgbClr val="99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                                                         </a:t>
            </a: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Am</a:t>
            </a:r>
            <a:endParaRPr b="1" sz="2000">
              <a:solidFill>
                <a:srgbClr val="00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Open up your pl</a:t>
            </a:r>
            <a:r>
              <a:rPr b="1" lang="en" sz="2000">
                <a:solidFill>
                  <a:srgbClr val="000000"/>
                </a:solidFill>
              </a:rPr>
              <a:t>ans and then you’re </a:t>
            </a: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free.</a:t>
            </a:r>
            <a:r>
              <a:rPr b="1" i="0" lang="en" sz="2000" u="none" cap="none" strike="noStrike">
                <a:solidFill>
                  <a:srgbClr val="FFFFFF"/>
                </a:solidFill>
                <a:highlight>
                  <a:srgbClr val="0000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FFFFFF"/>
              </a:solidFill>
              <a:highlight>
                <a:srgbClr val="00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                     			</a:t>
            </a:r>
            <a:br>
              <a:rPr b="1" lang="en" sz="2000"/>
            </a:br>
            <a:r>
              <a:rPr b="1" lang="en" sz="2000">
                <a:solidFill>
                  <a:srgbClr val="000000"/>
                </a:solidFill>
              </a:rPr>
              <a:t>Look into your heart and you’ll find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</a:t>
            </a:r>
            <a:r>
              <a:rPr b="1" lang="en" sz="2000"/>
              <a:t>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br>
              <a:rPr b="1" lang="en" sz="2000">
                <a:solidFill>
                  <a:srgbClr val="FFFFFF"/>
                </a:solidFill>
              </a:rPr>
            </a:b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love,</a:t>
            </a:r>
            <a:r>
              <a:rPr b="1" lang="en" sz="2000">
                <a:solidFill>
                  <a:srgbClr val="000000"/>
                </a:solidFill>
              </a:rPr>
              <a:t> love, love, love.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22" name="Google Shape;822;p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2613" y="1606450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" name="Google Shape;823;p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97415" y="3346785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" name="Google Shape;824;p1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45689" y="3326250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5" name="Google Shape;825;p1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26400" y="1644275"/>
            <a:ext cx="943599" cy="1674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126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I’m Yours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831" name="Google Shape;831;p126"/>
          <p:cNvSpPr txBox="1"/>
          <p:nvPr>
            <p:ph idx="2" type="body"/>
          </p:nvPr>
        </p:nvSpPr>
        <p:spPr>
          <a:xfrm>
            <a:off x="311700" y="637000"/>
            <a:ext cx="8095800" cy="43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/>
              <a:t>  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Listen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to the music of the moment, people, dance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and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sing.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                               </a:t>
            </a: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Am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			</a:t>
            </a:r>
            <a:br>
              <a:rPr b="1" lang="en" sz="2000"/>
            </a:b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</a:t>
            </a:r>
            <a:r>
              <a:rPr b="1" lang="en" sz="2000">
                <a:solidFill>
                  <a:srgbClr val="000000"/>
                </a:solidFill>
              </a:rPr>
              <a:t>’re just one big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rgbClr val="FFFFFF"/>
                </a:solidFill>
                <a:highlight>
                  <a:srgbClr val="0000FF"/>
                </a:highlight>
                <a:latin typeface="Open Sans"/>
                <a:ea typeface="Open Sans"/>
                <a:cs typeface="Open Sans"/>
                <a:sym typeface="Open Sans"/>
              </a:rPr>
              <a:t>f</a:t>
            </a: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amily.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 </a:t>
            </a:r>
            <a:r>
              <a:rPr b="1" lang="en" sz="2000"/>
              <a:t>                                            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br>
              <a:rPr b="1" lang="en" sz="2000">
                <a:solidFill>
                  <a:srgbClr val="FFFFFF"/>
                </a:solidFill>
              </a:rPr>
            </a:b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and </a:t>
            </a:r>
            <a:r>
              <a:rPr b="1" lang="en" sz="2000">
                <a:solidFill>
                  <a:srgbClr val="000000"/>
                </a:solidFill>
              </a:rPr>
              <a:t>it’s our God-forsaken right to be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loved,</a:t>
            </a:r>
            <a:r>
              <a:rPr b="1" lang="en" sz="2000">
                <a:solidFill>
                  <a:srgbClr val="000000"/>
                </a:solidFill>
              </a:rPr>
              <a:t> loved, loved, loved.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Loved….</a:t>
            </a:r>
            <a:endParaRPr b="1" sz="2000">
              <a:solidFill>
                <a:srgbClr val="FFFFFF"/>
              </a:solidFill>
              <a:highlight>
                <a:srgbClr val="9900FF"/>
              </a:highlight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32" name="Google Shape;832;p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5488" y="6942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p1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40290" y="1809760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1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8564" y="1789225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1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69275" y="107250"/>
            <a:ext cx="943599" cy="1674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127"/>
          <p:cNvSpPr txBox="1"/>
          <p:nvPr>
            <p:ph idx="2" type="body"/>
          </p:nvPr>
        </p:nvSpPr>
        <p:spPr>
          <a:xfrm>
            <a:off x="311700" y="1147225"/>
            <a:ext cx="6732900" cy="3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br>
              <a:rPr b="1" lang="en" sz="2000"/>
            </a:br>
            <a:r>
              <a:rPr b="1" lang="en" sz="2000">
                <a:solidFill>
                  <a:srgbClr val="000000"/>
                </a:solidFill>
              </a:rPr>
              <a:t>So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rgbClr val="FFFFFF"/>
                </a:solidFill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won’t hesi-</a:t>
            </a:r>
            <a:r>
              <a:rPr b="1" i="0" lang="en" sz="2000" u="none" cap="none" strike="noStrike">
                <a:solidFill>
                  <a:srgbClr val="FFFFFF"/>
                </a:solidFill>
                <a:highlight>
                  <a:srgbClr val="9900FF"/>
                </a:highlight>
                <a:latin typeface="Open Sans"/>
                <a:ea typeface="Open Sans"/>
                <a:cs typeface="Open Sans"/>
                <a:sym typeface="Open Sans"/>
              </a:rPr>
              <a:t>tate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 more, </a:t>
            </a:r>
            <a:br>
              <a:rPr b="1" lang="en" sz="2000">
                <a:solidFill>
                  <a:srgbClr val="000000"/>
                </a:solidFill>
              </a:rPr>
            </a:br>
            <a:br>
              <a:rPr b="1" lang="en" sz="2000">
                <a:solidFill>
                  <a:srgbClr val="000000"/>
                </a:solidFill>
              </a:rPr>
            </a:br>
            <a:r>
              <a:rPr b="1" lang="en" sz="2000"/>
              <a:t>     </a:t>
            </a:r>
            <a:r>
              <a:rPr b="1" lang="en" sz="2000">
                <a:solidFill>
                  <a:srgbClr val="0000FF"/>
                </a:solidFill>
              </a:rPr>
              <a:t>  </a:t>
            </a: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Am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</a:t>
            </a:r>
            <a:r>
              <a:rPr b="1" lang="en" sz="2000"/>
              <a:t> 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F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				</a:t>
            </a:r>
            <a:br>
              <a:rPr b="1" lang="en" sz="2000"/>
            </a:b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rgbClr val="FFFFFF"/>
                </a:solidFill>
                <a:highlight>
                  <a:srgbClr val="0000FF"/>
                </a:highlight>
                <a:latin typeface="Open Sans"/>
                <a:ea typeface="Open Sans"/>
                <a:cs typeface="Open Sans"/>
                <a:sym typeface="Open Sans"/>
              </a:rPr>
              <a:t>more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it cannot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rgbClr val="000000"/>
                </a:solidFill>
                <a:highlight>
                  <a:srgbClr val="00FF00"/>
                </a:highlight>
                <a:latin typeface="Open Sans"/>
                <a:ea typeface="Open Sans"/>
                <a:cs typeface="Open Sans"/>
                <a:sym typeface="Open Sans"/>
              </a:rPr>
              <a:t>wait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I’m </a:t>
            </a:r>
            <a:r>
              <a:rPr b="1" lang="en" sz="2000">
                <a:solidFill>
                  <a:srgbClr val="000000"/>
                </a:solidFill>
              </a:rPr>
              <a:t>sure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    				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F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1" name="Google Shape;841;p127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I’m Yours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842" name="Google Shape;842;p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2613" y="1606450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" name="Google Shape;843;p1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97415" y="3346785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Google Shape;844;p1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45689" y="3326250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5" name="Google Shape;845;p1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26400" y="1644275"/>
            <a:ext cx="943599" cy="1674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28"/>
          <p:cNvSpPr txBox="1"/>
          <p:nvPr>
            <p:ph idx="2" type="body"/>
          </p:nvPr>
        </p:nvSpPr>
        <p:spPr>
          <a:xfrm>
            <a:off x="311700" y="1147225"/>
            <a:ext cx="6732900" cy="3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              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     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br>
              <a:rPr b="1" lang="en" sz="2000"/>
            </a:br>
            <a:r>
              <a:rPr b="1" lang="en" sz="2000">
                <a:solidFill>
                  <a:srgbClr val="000000"/>
                </a:solidFill>
              </a:rPr>
              <a:t>There’s no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rgbClr val="FFFFFF"/>
                </a:solidFill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need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to compli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c</a:t>
            </a:r>
            <a:r>
              <a:rPr b="1" i="0" lang="en" sz="2000" u="none" cap="none" strike="noStrike">
                <a:solidFill>
                  <a:srgbClr val="FFFFFF"/>
                </a:solidFill>
                <a:highlight>
                  <a:srgbClr val="9900FF"/>
                </a:highlight>
                <a:latin typeface="Open Sans"/>
                <a:ea typeface="Open Sans"/>
                <a:cs typeface="Open Sans"/>
                <a:sym typeface="Open Sans"/>
              </a:rPr>
              <a:t>ate,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b="1" lang="en" sz="2000">
                <a:solidFill>
                  <a:srgbClr val="000000"/>
                </a:solidFill>
              </a:rPr>
            </a:br>
            <a:br>
              <a:rPr b="1" lang="en" sz="2000">
                <a:solidFill>
                  <a:srgbClr val="000000"/>
                </a:solidFill>
              </a:rPr>
            </a:br>
            <a:r>
              <a:rPr b="1" lang="en" sz="2000"/>
              <a:t>     </a:t>
            </a:r>
            <a:r>
              <a:rPr b="1" lang="en" sz="2000">
                <a:solidFill>
                  <a:srgbClr val="0000FF"/>
                </a:solidFill>
              </a:rPr>
              <a:t>                   </a:t>
            </a: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Am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			</a:t>
            </a:r>
            <a:br>
              <a:rPr b="1" lang="en" sz="2000"/>
            </a:br>
            <a:r>
              <a:rPr b="1" lang="en" sz="2000">
                <a:solidFill>
                  <a:srgbClr val="000000"/>
                </a:solidFill>
              </a:rPr>
              <a:t>Our time is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short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               </a:t>
            </a:r>
            <a:r>
              <a:rPr b="1" lang="en" sz="2000">
                <a:solidFill>
                  <a:srgbClr val="00FF00"/>
                </a:solidFill>
              </a:rPr>
              <a:t> F </a:t>
            </a:r>
            <a:r>
              <a:rPr b="1" lang="en" sz="2000">
                <a:solidFill>
                  <a:srgbClr val="000000"/>
                </a:solidFill>
              </a:rPr>
              <a:t>                        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This is our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00FF00"/>
                </a:highlight>
              </a:rPr>
              <a:t>fate.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I’m </a:t>
            </a:r>
            <a:r>
              <a:rPr b="1" lang="en" sz="2000">
                <a:solidFill>
                  <a:srgbClr val="000000"/>
                </a:solidFill>
              </a:rPr>
              <a:t>yours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    				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F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1" name="Google Shape;851;p128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I’m Yours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852" name="Google Shape;852;p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2613" y="1606450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97415" y="3346785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1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45689" y="3326250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p1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26400" y="1644275"/>
            <a:ext cx="943599" cy="1674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29"/>
          <p:cNvSpPr txBox="1"/>
          <p:nvPr>
            <p:ph idx="2" type="body"/>
          </p:nvPr>
        </p:nvSpPr>
        <p:spPr>
          <a:xfrm>
            <a:off x="256750" y="819775"/>
            <a:ext cx="6732900" cy="41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                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br>
              <a:rPr b="1" lang="en" sz="2000"/>
            </a:b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Doo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doo doo doo-doo,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doo</a:t>
            </a:r>
            <a:r>
              <a:rPr b="1" lang="en" sz="2000">
                <a:solidFill>
                  <a:srgbClr val="000000"/>
                </a:solidFill>
              </a:rPr>
              <a:t> doo doo doo-doo.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b="1" lang="en" sz="2000">
                <a:solidFill>
                  <a:srgbClr val="000000"/>
                </a:solidFill>
              </a:rPr>
            </a:br>
            <a:br>
              <a:rPr b="1" lang="en" sz="2000">
                <a:solidFill>
                  <a:srgbClr val="000000"/>
                </a:solidFill>
              </a:rPr>
            </a:b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Am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			</a:t>
            </a:r>
            <a:br>
              <a:rPr b="1" lang="en" sz="2000"/>
            </a:br>
            <a:r>
              <a:rPr b="1" lang="en" sz="2000">
                <a:solidFill>
                  <a:srgbClr val="0000FF"/>
                </a:solidFill>
              </a:rPr>
              <a:t> -</a:t>
            </a:r>
            <a:r>
              <a:rPr b="1" lang="en" sz="2000">
                <a:solidFill>
                  <a:srgbClr val="000000"/>
                </a:solidFill>
              </a:rPr>
              <a:t>   Don’t ya want to come on,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</a:t>
            </a:r>
            <a:r>
              <a:rPr b="1" lang="en" sz="2000">
                <a:solidFill>
                  <a:srgbClr val="9900FF"/>
                </a:solidFill>
              </a:rPr>
              <a:t> G </a:t>
            </a:r>
            <a:r>
              <a:rPr b="1" lang="en" sz="2000">
                <a:solidFill>
                  <a:srgbClr val="000000"/>
                </a:solidFill>
              </a:rPr>
              <a:t>                          </a:t>
            </a:r>
            <a:r>
              <a:rPr b="1" lang="en" sz="2000">
                <a:solidFill>
                  <a:srgbClr val="00FF00"/>
                </a:solidFill>
              </a:rPr>
              <a:t> F </a:t>
            </a:r>
            <a:r>
              <a:rPr b="1" lang="en" sz="2000">
                <a:solidFill>
                  <a:srgbClr val="000000"/>
                </a:solidFill>
              </a:rPr>
              <a:t>                      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Scootch</a:t>
            </a:r>
            <a:r>
              <a:rPr b="1" lang="en" sz="2000">
                <a:solidFill>
                  <a:srgbClr val="000000"/>
                </a:solidFill>
              </a:rPr>
              <a:t> on over </a:t>
            </a:r>
            <a:r>
              <a:rPr b="1" lang="en" sz="2000">
                <a:solidFill>
                  <a:srgbClr val="FFFFFF"/>
                </a:solidFill>
                <a:highlight>
                  <a:srgbClr val="00FF00"/>
                </a:highlight>
              </a:rPr>
              <a:t>closer</a:t>
            </a:r>
            <a:r>
              <a:rPr b="1" lang="en" sz="2000">
                <a:solidFill>
                  <a:srgbClr val="000000"/>
                </a:solidFill>
              </a:rPr>
              <a:t> dear,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                  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I’ll whisper in your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ear...</a:t>
            </a:r>
            <a:endParaRPr b="1" sz="2000">
              <a:solidFill>
                <a:srgbClr val="FFFFFF"/>
              </a:solidFill>
              <a:highlight>
                <a:srgbClr val="99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    				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F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1" name="Google Shape;861;p129"/>
          <p:cNvSpPr txBox="1"/>
          <p:nvPr>
            <p:ph type="title"/>
          </p:nvPr>
        </p:nvSpPr>
        <p:spPr>
          <a:xfrm>
            <a:off x="311700" y="113400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I’m Yours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862" name="Google Shape;862;p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2613" y="1606450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97415" y="3346785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4" name="Google Shape;864;p1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45689" y="3326250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Google Shape;865;p1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26400" y="1644275"/>
            <a:ext cx="943599" cy="1674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76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Wagon Wheel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47" name="Google Shape;347;p76"/>
          <p:cNvSpPr txBox="1"/>
          <p:nvPr>
            <p:ph idx="2" type="body"/>
          </p:nvPr>
        </p:nvSpPr>
        <p:spPr>
          <a:xfrm>
            <a:off x="256750" y="793875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 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Headed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down south to the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land</a:t>
            </a:r>
            <a:r>
              <a:rPr b="1" lang="en" sz="2000">
                <a:solidFill>
                  <a:srgbClr val="000000"/>
                </a:solidFill>
              </a:rPr>
              <a:t> of the pines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</a:t>
            </a:r>
            <a:r>
              <a:rPr b="1" lang="en" sz="2000">
                <a:solidFill>
                  <a:srgbClr val="0000FF"/>
                </a:solidFill>
              </a:rPr>
              <a:t> Am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          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 F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Thumbin’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my way into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North</a:t>
            </a:r>
            <a:r>
              <a:rPr b="1" lang="en" sz="2000">
                <a:solidFill>
                  <a:srgbClr val="000000"/>
                </a:solidFill>
              </a:rPr>
              <a:t> Caroline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                     			</a:t>
            </a:r>
            <a:br>
              <a:rPr b="1" lang="en" sz="2000"/>
            </a:b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Starin’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up the road...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</a:t>
            </a:r>
            <a:r>
              <a:rPr b="1" lang="en" sz="2000">
                <a:solidFill>
                  <a:srgbClr val="9900FF"/>
                </a:solidFill>
              </a:rPr>
              <a:t>G </a:t>
            </a:r>
            <a:r>
              <a:rPr b="1" lang="en" sz="2000">
                <a:solidFill>
                  <a:srgbClr val="FFFFFF"/>
                </a:solidFill>
              </a:rPr>
              <a:t>       </a:t>
            </a:r>
            <a:r>
              <a:rPr b="1" lang="en" sz="2000"/>
              <a:t>   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br>
              <a:rPr b="1" lang="en" sz="2000">
                <a:solidFill>
                  <a:srgbClr val="FFFFFF"/>
                </a:solidFill>
              </a:rPr>
            </a:b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Pray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 </a:t>
            </a:r>
            <a:r>
              <a:rPr b="1" lang="en" sz="2000">
                <a:solidFill>
                  <a:srgbClr val="000000"/>
                </a:solidFill>
              </a:rPr>
              <a:t>God I see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head</a:t>
            </a:r>
            <a:r>
              <a:rPr b="1" lang="en" sz="2000">
                <a:solidFill>
                  <a:srgbClr val="000000"/>
                </a:solidFill>
              </a:rPr>
              <a:t>-lights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8" name="Google Shape;348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6600" y="713925"/>
            <a:ext cx="1158595" cy="195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8376" y="2950292"/>
            <a:ext cx="1028001" cy="1819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1000" y="2890200"/>
            <a:ext cx="1028001" cy="181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99175" y="746850"/>
            <a:ext cx="1102849" cy="1957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130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I’m Yours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871" name="Google Shape;871;p130"/>
          <p:cNvSpPr txBox="1"/>
          <p:nvPr>
            <p:ph idx="2" type="body"/>
          </p:nvPr>
        </p:nvSpPr>
        <p:spPr>
          <a:xfrm>
            <a:off x="234775" y="6370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                   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I’ve been spendin’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way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too long checking my tongue        in the mirror,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And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bendin’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over backwards just to try to see it clearer.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           </a:t>
            </a: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Am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         			</a:t>
            </a:r>
            <a:br>
              <a:rPr b="1" lang="en" sz="2000"/>
            </a:br>
            <a:r>
              <a:rPr b="1" lang="en" sz="2000">
                <a:solidFill>
                  <a:srgbClr val="000000"/>
                </a:solidFill>
              </a:rPr>
              <a:t>But my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breath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fogged up the glass,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</a:t>
            </a:r>
            <a:r>
              <a:rPr b="1" lang="en" sz="2000"/>
              <a:t>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br>
              <a:rPr b="1" lang="en" sz="2000">
                <a:solidFill>
                  <a:srgbClr val="FFFFFF"/>
                </a:solidFill>
              </a:rPr>
            </a:br>
            <a:r>
              <a:rPr b="1" lang="en" sz="2000">
                <a:solidFill>
                  <a:srgbClr val="000000"/>
                </a:solidFill>
              </a:rPr>
              <a:t>So I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00FF00"/>
                </a:highlight>
              </a:rPr>
              <a:t>drew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a new face and I laughed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72" name="Google Shape;872;p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2613" y="77417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Google Shape;873;p1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97415" y="3346785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Google Shape;874;p1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45689" y="3326250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1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26400" y="812000"/>
            <a:ext cx="943599" cy="1674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131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I’m Yours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881" name="Google Shape;881;p131"/>
          <p:cNvSpPr txBox="1"/>
          <p:nvPr>
            <p:ph idx="2" type="body"/>
          </p:nvPr>
        </p:nvSpPr>
        <p:spPr>
          <a:xfrm>
            <a:off x="234775" y="637000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/>
              <a:t>      </a:t>
            </a:r>
            <a:r>
              <a:rPr b="1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I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guess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what I’ve been sayin’ is there ain’t no better reason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To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rid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yourself of vanities and just go with the seasons.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  </a:t>
            </a: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Am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         			</a:t>
            </a:r>
            <a:br>
              <a:rPr b="1" lang="en" sz="2000"/>
            </a:br>
            <a:r>
              <a:rPr b="1" lang="en" sz="2000">
                <a:solidFill>
                  <a:srgbClr val="000000"/>
                </a:solidFill>
              </a:rPr>
              <a:t>It’s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what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we aim to do,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</a:t>
            </a:r>
            <a:r>
              <a:rPr b="1" lang="en" sz="2000"/>
              <a:t>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br>
              <a:rPr b="1" lang="en" sz="2000">
                <a:solidFill>
                  <a:srgbClr val="FFFFFF"/>
                </a:solidFill>
              </a:rPr>
            </a:br>
            <a:r>
              <a:rPr b="1" lang="en" sz="2000">
                <a:solidFill>
                  <a:srgbClr val="000000"/>
                </a:solidFill>
              </a:rPr>
              <a:t>Our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00FF00"/>
                </a:highlight>
              </a:rPr>
              <a:t>name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is our virtue.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82" name="Google Shape;882;p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61225" y="1244538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1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33790" y="3068898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1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56164" y="3048375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1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48288" y="1267175"/>
            <a:ext cx="943599" cy="1674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132"/>
          <p:cNvSpPr txBox="1"/>
          <p:nvPr>
            <p:ph idx="2" type="body"/>
          </p:nvPr>
        </p:nvSpPr>
        <p:spPr>
          <a:xfrm>
            <a:off x="311700" y="1147225"/>
            <a:ext cx="6732900" cy="3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br>
              <a:rPr b="1" lang="en" sz="2000"/>
            </a:b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But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rgbClr val="FFFFFF"/>
                </a:solidFill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won’t hesi-</a:t>
            </a:r>
            <a:r>
              <a:rPr b="1" i="0" lang="en" sz="2000" u="none" cap="none" strike="noStrike">
                <a:solidFill>
                  <a:srgbClr val="FFFFFF"/>
                </a:solidFill>
                <a:highlight>
                  <a:srgbClr val="9900FF"/>
                </a:highlight>
                <a:latin typeface="Open Sans"/>
                <a:ea typeface="Open Sans"/>
                <a:cs typeface="Open Sans"/>
                <a:sym typeface="Open Sans"/>
              </a:rPr>
              <a:t>tate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 more, </a:t>
            </a:r>
            <a:br>
              <a:rPr b="1" lang="en" sz="2000">
                <a:solidFill>
                  <a:srgbClr val="000000"/>
                </a:solidFill>
              </a:rPr>
            </a:br>
            <a:br>
              <a:rPr b="1" lang="en" sz="2000">
                <a:solidFill>
                  <a:srgbClr val="000000"/>
                </a:solidFill>
              </a:rPr>
            </a:br>
            <a:r>
              <a:rPr b="1" lang="en" sz="2000"/>
              <a:t>     </a:t>
            </a:r>
            <a:r>
              <a:rPr b="1" lang="en" sz="2000">
                <a:solidFill>
                  <a:srgbClr val="0000FF"/>
                </a:solidFill>
              </a:rPr>
              <a:t>  </a:t>
            </a: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Am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</a:t>
            </a:r>
            <a:r>
              <a:rPr b="1" lang="en" sz="2000"/>
              <a:t> 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F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				</a:t>
            </a:r>
            <a:br>
              <a:rPr b="1" lang="en" sz="2000"/>
            </a:b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rgbClr val="FFFFFF"/>
                </a:solidFill>
                <a:highlight>
                  <a:srgbClr val="0000FF"/>
                </a:highlight>
                <a:latin typeface="Open Sans"/>
                <a:ea typeface="Open Sans"/>
                <a:cs typeface="Open Sans"/>
                <a:sym typeface="Open Sans"/>
              </a:rPr>
              <a:t>more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it cannot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rgbClr val="FFFFFF"/>
                </a:solidFill>
                <a:highlight>
                  <a:srgbClr val="00FF00"/>
                </a:highlight>
                <a:latin typeface="Open Sans"/>
                <a:ea typeface="Open Sans"/>
                <a:cs typeface="Open Sans"/>
                <a:sym typeface="Open Sans"/>
              </a:rPr>
              <a:t>wait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I’m yours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    				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F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1" name="Google Shape;891;p132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I’m Yours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892" name="Google Shape;892;p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2613" y="1606450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1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97415" y="3346785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4" name="Google Shape;894;p1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45689" y="3326250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p1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26400" y="1644275"/>
            <a:ext cx="943599" cy="1674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33"/>
          <p:cNvSpPr txBox="1"/>
          <p:nvPr>
            <p:ph idx="2" type="body"/>
          </p:nvPr>
        </p:nvSpPr>
        <p:spPr>
          <a:xfrm>
            <a:off x="311700" y="1147225"/>
            <a:ext cx="6732900" cy="3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              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     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br>
              <a:rPr b="1" lang="en" sz="2000"/>
            </a:br>
            <a:r>
              <a:rPr b="1" lang="en" sz="2000">
                <a:solidFill>
                  <a:srgbClr val="000000"/>
                </a:solidFill>
              </a:rPr>
              <a:t>There’s no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rgbClr val="FFFFFF"/>
                </a:solidFill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need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to compli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c</a:t>
            </a:r>
            <a:r>
              <a:rPr b="1" i="0" lang="en" sz="2000" u="none" cap="none" strike="noStrike">
                <a:solidFill>
                  <a:srgbClr val="FFFFFF"/>
                </a:solidFill>
                <a:highlight>
                  <a:srgbClr val="9900FF"/>
                </a:highlight>
                <a:latin typeface="Open Sans"/>
                <a:ea typeface="Open Sans"/>
                <a:cs typeface="Open Sans"/>
                <a:sym typeface="Open Sans"/>
              </a:rPr>
              <a:t>ate,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b="1" lang="en" sz="2000">
                <a:solidFill>
                  <a:srgbClr val="000000"/>
                </a:solidFill>
              </a:rPr>
            </a:br>
            <a:br>
              <a:rPr b="1" lang="en" sz="2000">
                <a:solidFill>
                  <a:srgbClr val="000000"/>
                </a:solidFill>
              </a:rPr>
            </a:br>
            <a:r>
              <a:rPr b="1" lang="en" sz="2000"/>
              <a:t>     </a:t>
            </a:r>
            <a:r>
              <a:rPr b="1" lang="en" sz="2000">
                <a:solidFill>
                  <a:srgbClr val="0000FF"/>
                </a:solidFill>
              </a:rPr>
              <a:t>                   </a:t>
            </a: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Am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			</a:t>
            </a:r>
            <a:br>
              <a:rPr b="1" lang="en" sz="2000"/>
            </a:br>
            <a:r>
              <a:rPr b="1" lang="en" sz="2000">
                <a:solidFill>
                  <a:srgbClr val="000000"/>
                </a:solidFill>
              </a:rPr>
              <a:t>Our time is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short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               </a:t>
            </a:r>
            <a:r>
              <a:rPr b="1" lang="en" sz="2000">
                <a:solidFill>
                  <a:srgbClr val="00FF00"/>
                </a:solidFill>
              </a:rPr>
              <a:t> F </a:t>
            </a:r>
            <a:r>
              <a:rPr b="1" lang="en" sz="2000">
                <a:solidFill>
                  <a:srgbClr val="000000"/>
                </a:solidFill>
              </a:rPr>
              <a:t>                        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This is our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00FF00"/>
                </a:highlight>
              </a:rPr>
              <a:t>fate.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I’m </a:t>
            </a:r>
            <a:r>
              <a:rPr b="1" lang="en" sz="2000">
                <a:solidFill>
                  <a:srgbClr val="000000"/>
                </a:solidFill>
              </a:rPr>
              <a:t>sure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    				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F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1" name="Google Shape;901;p133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I’m Yours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902" name="Google Shape;902;p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2613" y="1606450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Google Shape;903;p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97415" y="3346785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Google Shape;904;p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45689" y="3326250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Google Shape;905;p1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26400" y="1644275"/>
            <a:ext cx="943599" cy="1674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134"/>
          <p:cNvSpPr txBox="1"/>
          <p:nvPr>
            <p:ph type="title"/>
          </p:nvPr>
        </p:nvSpPr>
        <p:spPr>
          <a:xfrm>
            <a:off x="311700" y="69425"/>
            <a:ext cx="8520600" cy="138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I’m Yours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/>
              <a:t>Instrumental Break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911" name="Google Shape;911;p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226" y="1928375"/>
            <a:ext cx="1302950" cy="230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2" name="Google Shape;912;p1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00485" y="1927467"/>
            <a:ext cx="1302950" cy="2305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3" name="Google Shape;913;p1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70781" y="1886425"/>
            <a:ext cx="1352224" cy="238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4" name="Google Shape;914;p1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36699" y="1924262"/>
            <a:ext cx="1302951" cy="2312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135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I’m Yours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920" name="Google Shape;920;p135"/>
          <p:cNvSpPr txBox="1"/>
          <p:nvPr>
            <p:ph idx="2" type="body"/>
          </p:nvPr>
        </p:nvSpPr>
        <p:spPr>
          <a:xfrm>
            <a:off x="311700" y="809625"/>
            <a:ext cx="7389300" cy="4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       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Well, open up your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mind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and see like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me</a:t>
            </a:r>
            <a:endParaRPr b="1" sz="2000">
              <a:solidFill>
                <a:srgbClr val="FFFFFF"/>
              </a:solidFill>
              <a:highlight>
                <a:srgbClr val="99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                                                         </a:t>
            </a: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Am</a:t>
            </a:r>
            <a:endParaRPr b="1" sz="2000">
              <a:solidFill>
                <a:srgbClr val="00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Open up your pl</a:t>
            </a:r>
            <a:r>
              <a:rPr b="1" lang="en" sz="2000">
                <a:solidFill>
                  <a:srgbClr val="000000"/>
                </a:solidFill>
              </a:rPr>
              <a:t>ans and then you’re </a:t>
            </a: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free.</a:t>
            </a:r>
            <a:r>
              <a:rPr b="1" i="0" lang="en" sz="2000" u="none" cap="none" strike="noStrike">
                <a:solidFill>
                  <a:srgbClr val="FFFFFF"/>
                </a:solidFill>
                <a:highlight>
                  <a:srgbClr val="0000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FFFFFF"/>
              </a:solidFill>
              <a:highlight>
                <a:srgbClr val="0000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                     			</a:t>
            </a:r>
            <a:br>
              <a:rPr b="1" lang="en" sz="2000"/>
            </a:br>
            <a:r>
              <a:rPr b="1" lang="en" sz="2000">
                <a:solidFill>
                  <a:srgbClr val="000000"/>
                </a:solidFill>
              </a:rPr>
              <a:t>Look into your heart and you’ll find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</a:t>
            </a:r>
            <a:r>
              <a:rPr b="1" lang="en" sz="2000"/>
              <a:t>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br>
              <a:rPr b="1" lang="en" sz="2000">
                <a:solidFill>
                  <a:srgbClr val="FFFFFF"/>
                </a:solidFill>
              </a:rPr>
            </a:br>
            <a:r>
              <a:rPr b="1" lang="en" sz="2000">
                <a:solidFill>
                  <a:srgbClr val="FFFFFF"/>
                </a:solidFill>
                <a:highlight>
                  <a:srgbClr val="00FF00"/>
                </a:highlight>
              </a:rPr>
              <a:t>love,</a:t>
            </a:r>
            <a:r>
              <a:rPr b="1" lang="en" sz="2000">
                <a:solidFill>
                  <a:srgbClr val="000000"/>
                </a:solidFill>
              </a:rPr>
              <a:t> love, love, love.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21" name="Google Shape;921;p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2613" y="1606450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" name="Google Shape;922;p1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97415" y="3346785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3" name="Google Shape;923;p1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45689" y="3326250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4" name="Google Shape;924;p1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26400" y="1644275"/>
            <a:ext cx="943599" cy="1674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136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I’m Yours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930" name="Google Shape;930;p136"/>
          <p:cNvSpPr txBox="1"/>
          <p:nvPr>
            <p:ph idx="2" type="body"/>
          </p:nvPr>
        </p:nvSpPr>
        <p:spPr>
          <a:xfrm>
            <a:off x="311700" y="637000"/>
            <a:ext cx="8095800" cy="43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/>
              <a:t>  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Listen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to the music of the moment, people, dance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and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sing.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                               </a:t>
            </a: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Am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			</a:t>
            </a:r>
            <a:br>
              <a:rPr b="1" lang="en" sz="2000"/>
            </a:b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</a:t>
            </a:r>
            <a:r>
              <a:rPr b="1" lang="en" sz="2000">
                <a:solidFill>
                  <a:srgbClr val="000000"/>
                </a:solidFill>
              </a:rPr>
              <a:t>’re just one big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rgbClr val="FFFFFF"/>
                </a:solidFill>
                <a:highlight>
                  <a:srgbClr val="0000FF"/>
                </a:highlight>
                <a:latin typeface="Open Sans"/>
                <a:ea typeface="Open Sans"/>
                <a:cs typeface="Open Sans"/>
                <a:sym typeface="Open Sans"/>
              </a:rPr>
              <a:t>f</a:t>
            </a: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amily.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 </a:t>
            </a:r>
            <a:r>
              <a:rPr b="1" lang="en" sz="2000"/>
              <a:t>                                            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br>
              <a:rPr b="1" lang="en" sz="2000">
                <a:solidFill>
                  <a:srgbClr val="FFFFFF"/>
                </a:solidFill>
              </a:rPr>
            </a:b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and </a:t>
            </a:r>
            <a:r>
              <a:rPr b="1" lang="en" sz="2000">
                <a:solidFill>
                  <a:srgbClr val="000000"/>
                </a:solidFill>
              </a:rPr>
              <a:t>it’s our God-forsaken right to be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00FF00"/>
                </a:highlight>
              </a:rPr>
              <a:t>loved,</a:t>
            </a:r>
            <a:r>
              <a:rPr b="1" lang="en" sz="2000">
                <a:solidFill>
                  <a:srgbClr val="000000"/>
                </a:solidFill>
              </a:rPr>
              <a:t> loved, loved, loved.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Loved….</a:t>
            </a:r>
            <a:endParaRPr b="1" sz="2000">
              <a:solidFill>
                <a:srgbClr val="FFFFFF"/>
              </a:solidFill>
              <a:highlight>
                <a:srgbClr val="9900FF"/>
              </a:highlight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31" name="Google Shape;931;p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5488" y="6942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2" name="Google Shape;932;p1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40300" y="70600"/>
            <a:ext cx="972576" cy="1717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3" name="Google Shape;933;p1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0290" y="1809760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4" name="Google Shape;934;p1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88564" y="1789225"/>
            <a:ext cx="997899" cy="1762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137"/>
          <p:cNvSpPr txBox="1"/>
          <p:nvPr>
            <p:ph idx="2" type="body"/>
          </p:nvPr>
        </p:nvSpPr>
        <p:spPr>
          <a:xfrm>
            <a:off x="135925" y="561800"/>
            <a:ext cx="6732900" cy="45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                 </a:t>
            </a:r>
            <a:br>
              <a:rPr b="1" lang="en" sz="2000"/>
            </a:br>
            <a:r>
              <a:rPr b="1" lang="en" sz="2000">
                <a:solidFill>
                  <a:srgbClr val="000000"/>
                </a:solidFill>
              </a:rPr>
              <a:t>So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please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don’t, please don’t, please don’t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  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There’s no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need</a:t>
            </a:r>
            <a:r>
              <a:rPr b="1" lang="en" sz="2000">
                <a:solidFill>
                  <a:srgbClr val="000000"/>
                </a:solidFill>
              </a:rPr>
              <a:t> to complicate,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br>
              <a:rPr b="1" lang="en" sz="2000">
                <a:solidFill>
                  <a:srgbClr val="000000"/>
                </a:solidFill>
              </a:rPr>
            </a:br>
            <a:r>
              <a:rPr b="1" lang="en" sz="2000"/>
              <a:t>     </a:t>
            </a:r>
            <a:r>
              <a:rPr b="1" lang="en" sz="2000">
                <a:solidFill>
                  <a:srgbClr val="0000FF"/>
                </a:solidFill>
              </a:rPr>
              <a:t>                 </a:t>
            </a:r>
            <a:r>
              <a:rPr b="1" i="0" lang="en" sz="2000" u="none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Am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			</a:t>
            </a:r>
            <a:br>
              <a:rPr b="1" lang="en" sz="2000"/>
            </a:br>
            <a:r>
              <a:rPr b="1" lang="en" sz="2000">
                <a:solidFill>
                  <a:srgbClr val="000000"/>
                </a:solidFill>
              </a:rPr>
              <a:t>Cause our </a:t>
            </a: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time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is short.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               </a:t>
            </a:r>
            <a:r>
              <a:rPr b="1" lang="en" sz="2000">
                <a:solidFill>
                  <a:srgbClr val="00FF00"/>
                </a:solidFill>
              </a:rPr>
              <a:t>                             F </a:t>
            </a:r>
            <a:r>
              <a:rPr b="1" lang="en" sz="2000">
                <a:solidFill>
                  <a:srgbClr val="000000"/>
                </a:solidFill>
              </a:rPr>
              <a:t>      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This oh this oh this is our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00FF00"/>
                </a:highlight>
              </a:rPr>
              <a:t>fate.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i="0" sz="20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           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I’m </a:t>
            </a:r>
            <a:r>
              <a:rPr b="1" lang="en" sz="2000">
                <a:solidFill>
                  <a:srgbClr val="000000"/>
                </a:solidFill>
              </a:rPr>
              <a:t>yours…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….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    				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F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0" name="Google Shape;940;p137"/>
          <p:cNvSpPr txBox="1"/>
          <p:nvPr>
            <p:ph type="title"/>
          </p:nvPr>
        </p:nvSpPr>
        <p:spPr>
          <a:xfrm>
            <a:off x="311700" y="8587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I’m Yours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941" name="Google Shape;941;p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0650" y="4158325"/>
            <a:ext cx="831300" cy="8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1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2613" y="1606450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3" name="Google Shape;943;p1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97415" y="3346785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4" name="Google Shape;944;p1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45689" y="3326250"/>
            <a:ext cx="997899" cy="176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Google Shape;945;p13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126400" y="1644275"/>
            <a:ext cx="943599" cy="1674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38"/>
          <p:cNvSpPr txBox="1"/>
          <p:nvPr>
            <p:ph type="title"/>
          </p:nvPr>
        </p:nvSpPr>
        <p:spPr>
          <a:xfrm>
            <a:off x="311700" y="841125"/>
            <a:ext cx="8520600" cy="150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b="1" lang="en" sz="6000" u="sng">
                <a:solidFill>
                  <a:srgbClr val="000000"/>
                </a:solidFill>
                <a:highlight>
                  <a:srgbClr val="FFFFFF"/>
                </a:highlight>
              </a:rPr>
              <a:t>You are my Sunshine</a:t>
            </a:r>
            <a:endParaRPr b="1" sz="6000" u="sng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-Jimmie Davis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951" name="Google Shape;951;p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226" y="2690375"/>
            <a:ext cx="1302950" cy="230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2" name="Google Shape;952;p1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16872" y="2689467"/>
            <a:ext cx="1302950" cy="2305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1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24049" y="2686262"/>
            <a:ext cx="1302951" cy="2312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4" name="Google Shape;954;p1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0175" y="2678279"/>
            <a:ext cx="1302949" cy="2328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39"/>
          <p:cNvSpPr txBox="1"/>
          <p:nvPr>
            <p:ph idx="2" type="body"/>
          </p:nvPr>
        </p:nvSpPr>
        <p:spPr>
          <a:xfrm>
            <a:off x="402650" y="1531200"/>
            <a:ext cx="6732900" cy="21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                 </a:t>
            </a:r>
            <a:r>
              <a:rPr b="1" i="0" lang="en" sz="2000" u="none" cap="none" strike="noStrike">
                <a:solidFill>
                  <a:srgbClr val="98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                    </a:t>
            </a:r>
            <a:r>
              <a:rPr b="1" lang="en" sz="2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C7</a:t>
            </a:r>
            <a:br>
              <a:rPr b="1" lang="en" sz="2000"/>
            </a:br>
            <a:r>
              <a:rPr b="1" lang="en" sz="2000">
                <a:solidFill>
                  <a:srgbClr val="000000"/>
                </a:solidFill>
              </a:rPr>
              <a:t>You are my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980000"/>
                </a:highlight>
                <a:latin typeface="Open Sans"/>
                <a:ea typeface="Open Sans"/>
                <a:cs typeface="Open Sans"/>
                <a:sym typeface="Open Sans"/>
              </a:rPr>
              <a:t>sunshine,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my only</a:t>
            </a:r>
            <a:r>
              <a:rPr b="1" lang="en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sunshine</a:t>
            </a:r>
            <a:r>
              <a:rPr b="1" i="0" lang="en" sz="2000" u="none" cap="none" strike="noStrike">
                <a:solidFill>
                  <a:srgbClr val="FFFFFF"/>
                </a:solidFill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b="1" lang="en" sz="2000">
                <a:solidFill>
                  <a:srgbClr val="000000"/>
                </a:solidFill>
              </a:rPr>
            </a:br>
            <a:br>
              <a:rPr b="1" lang="en" sz="2000">
                <a:solidFill>
                  <a:srgbClr val="000000"/>
                </a:solidFill>
              </a:rPr>
            </a:br>
            <a:r>
              <a:rPr b="1" lang="en" sz="2000"/>
              <a:t>     </a:t>
            </a:r>
            <a:r>
              <a:rPr b="1" lang="en" sz="2000">
                <a:solidFill>
                  <a:srgbClr val="0000FF"/>
                </a:solidFill>
              </a:rPr>
              <a:t>                      </a:t>
            </a:r>
            <a:r>
              <a:rPr b="1" lang="en" sz="2000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F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			                        </a:t>
            </a:r>
            <a:r>
              <a:rPr b="1" i="0" lang="en" sz="2000" u="none" cap="none" strike="noStrike">
                <a:solidFill>
                  <a:srgbClr val="980000"/>
                </a:solidFill>
                <a:latin typeface="Open Sans"/>
                <a:ea typeface="Open Sans"/>
                <a:cs typeface="Open Sans"/>
                <a:sym typeface="Open Sans"/>
              </a:rPr>
              <a:t>C      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C7</a:t>
            </a:r>
            <a:br>
              <a:rPr b="1" lang="en" sz="2000"/>
            </a:br>
            <a:r>
              <a:rPr b="1" lang="en" sz="2000">
                <a:solidFill>
                  <a:srgbClr val="000000"/>
                </a:solidFill>
              </a:rPr>
              <a:t>You make me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00FF00"/>
                </a:highlight>
              </a:rPr>
              <a:t>happy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When s</a:t>
            </a:r>
            <a:r>
              <a:rPr b="1" lang="en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kies are </a:t>
            </a:r>
            <a:r>
              <a:rPr b="1" lang="en" sz="2000">
                <a:solidFill>
                  <a:srgbClr val="FFFFFF"/>
                </a:solidFill>
                <a:highlight>
                  <a:srgbClr val="980000"/>
                </a:highlight>
                <a:latin typeface="Open Sans"/>
                <a:ea typeface="Open Sans"/>
                <a:cs typeface="Open Sans"/>
                <a:sym typeface="Open Sans"/>
              </a:rPr>
              <a:t>gray</a:t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    				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F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0" name="Google Shape;960;p139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 sz="4200">
                <a:highlight>
                  <a:srgbClr val="FFFFFF"/>
                </a:highlight>
              </a:rPr>
              <a:t>You are my Sunshine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961" name="Google Shape;961;p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8000" y="900725"/>
            <a:ext cx="1230501" cy="2175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2" name="Google Shape;962;p1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98825" y="3088039"/>
            <a:ext cx="1169850" cy="2070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3" name="Google Shape;963;p1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68322" y="3085136"/>
            <a:ext cx="1169849" cy="207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4" name="Google Shape;964;p1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68500" y="889324"/>
            <a:ext cx="1230500" cy="2198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77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Wagon Wheel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57" name="Google Shape;357;p77"/>
          <p:cNvSpPr txBox="1"/>
          <p:nvPr>
            <p:ph idx="2" type="body"/>
          </p:nvPr>
        </p:nvSpPr>
        <p:spPr>
          <a:xfrm>
            <a:off x="256750" y="793875"/>
            <a:ext cx="73893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 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Made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it to the coast in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seventeen</a:t>
            </a:r>
            <a:r>
              <a:rPr b="1" lang="en" sz="2000">
                <a:solidFill>
                  <a:srgbClr val="000000"/>
                </a:solidFill>
              </a:rPr>
              <a:t> hours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</a:t>
            </a:r>
            <a:r>
              <a:rPr b="1" lang="en" sz="2000">
                <a:solidFill>
                  <a:srgbClr val="0000FF"/>
                </a:solidFill>
              </a:rPr>
              <a:t> Am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            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F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Picking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me a bouquet of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Dog</a:t>
            </a:r>
            <a:r>
              <a:rPr b="1" lang="en" sz="2000">
                <a:solidFill>
                  <a:srgbClr val="000000"/>
                </a:solidFill>
              </a:rPr>
              <a:t>wood flowers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 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         			</a:t>
            </a:r>
            <a:br>
              <a:rPr b="1" lang="en" sz="2000"/>
            </a:br>
            <a:r>
              <a:rPr b="1" lang="en" sz="2000"/>
              <a:t>And I’m a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hopin’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for Raleigh...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</a:t>
            </a:r>
            <a:r>
              <a:rPr b="1" lang="en" sz="2000">
                <a:solidFill>
                  <a:srgbClr val="9900FF"/>
                </a:solidFill>
              </a:rPr>
              <a:t>G </a:t>
            </a:r>
            <a:r>
              <a:rPr b="1" lang="en" sz="2000">
                <a:solidFill>
                  <a:srgbClr val="FFFFFF"/>
                </a:solidFill>
              </a:rPr>
              <a:t>       </a:t>
            </a:r>
            <a:r>
              <a:rPr b="1" lang="en" sz="2000"/>
              <a:t>   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br>
              <a:rPr b="1" lang="en" sz="2000">
                <a:solidFill>
                  <a:srgbClr val="FFFFFF"/>
                </a:solidFill>
              </a:rPr>
            </a:br>
            <a:r>
              <a:rPr b="1" lang="en" sz="2000">
                <a:solidFill>
                  <a:srgbClr val="000000"/>
                </a:solidFill>
              </a:rPr>
              <a:t>I can</a:t>
            </a:r>
            <a:r>
              <a:rPr b="1" lang="en" sz="2000">
                <a:solidFill>
                  <a:srgbClr val="FFFFFF"/>
                </a:solidFill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see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my baby to-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night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58" name="Google Shape;358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6600" y="713925"/>
            <a:ext cx="1158595" cy="195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8376" y="2950292"/>
            <a:ext cx="1028001" cy="1819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1000" y="2890200"/>
            <a:ext cx="1028001" cy="181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99175" y="746850"/>
            <a:ext cx="1102849" cy="1957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140"/>
          <p:cNvSpPr txBox="1"/>
          <p:nvPr>
            <p:ph idx="2" type="body"/>
          </p:nvPr>
        </p:nvSpPr>
        <p:spPr>
          <a:xfrm>
            <a:off x="251075" y="1753525"/>
            <a:ext cx="6732900" cy="24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dk1"/>
                </a:solidFill>
              </a:rPr>
              <a:t>                       </a:t>
            </a:r>
            <a:r>
              <a:rPr b="1" lang="en" sz="2000">
                <a:solidFill>
                  <a:srgbClr val="00FF00"/>
                </a:solidFill>
              </a:rPr>
              <a:t> F </a:t>
            </a:r>
            <a:r>
              <a:rPr b="1" lang="en" sz="2000">
                <a:solidFill>
                  <a:schemeClr val="dk1"/>
                </a:solidFill>
              </a:rPr>
              <a:t>                                       </a:t>
            </a:r>
            <a:r>
              <a:rPr b="1" lang="en" sz="2000">
                <a:solidFill>
                  <a:srgbClr val="980000"/>
                </a:solidFill>
              </a:rPr>
              <a:t>C</a:t>
            </a:r>
            <a:endParaRPr b="1" sz="2000">
              <a:solidFill>
                <a:srgbClr val="98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dk1"/>
                </a:solidFill>
              </a:rPr>
              <a:t>You’ll never</a:t>
            </a:r>
            <a:r>
              <a:rPr b="1" lang="en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00FF00"/>
                </a:highlight>
              </a:rPr>
              <a:t>know</a:t>
            </a:r>
            <a:r>
              <a:rPr b="1" lang="en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dear, How much I </a:t>
            </a:r>
            <a:r>
              <a:rPr b="1" lang="en" sz="2000">
                <a:solidFill>
                  <a:srgbClr val="FFFFFF"/>
                </a:solidFill>
                <a:highlight>
                  <a:srgbClr val="980000"/>
                </a:highlight>
                <a:latin typeface="Open Sans"/>
                <a:ea typeface="Open Sans"/>
                <a:cs typeface="Open Sans"/>
                <a:sym typeface="Open Sans"/>
              </a:rPr>
              <a:t>love</a:t>
            </a:r>
            <a:r>
              <a:rPr b="1"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you,</a:t>
            </a:r>
            <a:br>
              <a:rPr b="1" lang="en" sz="2000">
                <a:solidFill>
                  <a:srgbClr val="000000"/>
                </a:solidFill>
              </a:rPr>
            </a:br>
            <a:br>
              <a:rPr b="1" lang="en" sz="2000">
                <a:solidFill>
                  <a:srgbClr val="000000"/>
                </a:solidFill>
              </a:rPr>
            </a:br>
            <a:r>
              <a:rPr b="1" lang="en" sz="2000"/>
              <a:t>     </a:t>
            </a:r>
            <a:r>
              <a:rPr b="1" lang="en" sz="2000">
                <a:solidFill>
                  <a:srgbClr val="0000FF"/>
                </a:solidFill>
              </a:rPr>
              <a:t>                    </a:t>
            </a:r>
            <a:r>
              <a:rPr b="1" lang="en" sz="2000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F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	</a:t>
            </a:r>
            <a:r>
              <a:rPr b="1"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</a:t>
            </a:r>
            <a:r>
              <a:rPr b="1" lang="en" sz="200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</a:t>
            </a:r>
            <a:r>
              <a:rPr b="1" i="0" lang="en" sz="2000" u="none" cap="none" strike="noStrike">
                <a:solidFill>
                  <a:srgbClr val="98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br>
              <a:rPr b="1" lang="en" sz="2000"/>
            </a:br>
            <a:r>
              <a:rPr b="1" lang="en" sz="2000">
                <a:solidFill>
                  <a:srgbClr val="000000"/>
                </a:solidFill>
              </a:rPr>
              <a:t>Please don’t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00FF00"/>
                </a:highlight>
              </a:rPr>
              <a:t>take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b="1" lang="en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my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  <a:latin typeface="Open Sans"/>
                <a:ea typeface="Open Sans"/>
                <a:cs typeface="Open Sans"/>
                <a:sym typeface="Open Sans"/>
              </a:rPr>
              <a:t>sunshine</a:t>
            </a:r>
            <a:r>
              <a:rPr b="1" lang="en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b="1" lang="en" sz="2000">
                <a:solidFill>
                  <a:srgbClr val="FFFFFF"/>
                </a:solidFill>
                <a:highlight>
                  <a:srgbClr val="980000"/>
                </a:highlight>
                <a:latin typeface="Open Sans"/>
                <a:ea typeface="Open Sans"/>
                <a:cs typeface="Open Sans"/>
                <a:sym typeface="Open Sans"/>
              </a:rPr>
              <a:t>away</a:t>
            </a:r>
            <a:endParaRPr b="1" i="0" sz="2000" u="none" cap="none" strike="noStrike">
              <a:solidFill>
                <a:srgbClr val="FFFFFF"/>
              </a:solidFill>
              <a:highlight>
                <a:srgbClr val="980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    				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F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0" name="Google Shape;970;p140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 sz="4200">
                <a:highlight>
                  <a:srgbClr val="FFFFFF"/>
                </a:highlight>
              </a:rPr>
              <a:t>You are my Sunshine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971" name="Google Shape;971;p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8000" y="900725"/>
            <a:ext cx="1230501" cy="2175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2" name="Google Shape;972;p1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98825" y="3088039"/>
            <a:ext cx="1169850" cy="2070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3" name="Google Shape;973;p1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68322" y="3085136"/>
            <a:ext cx="1169849" cy="207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4" name="Google Shape;974;p1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68500" y="889324"/>
            <a:ext cx="1230500" cy="2198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141"/>
          <p:cNvSpPr txBox="1"/>
          <p:nvPr>
            <p:ph idx="2" type="body"/>
          </p:nvPr>
        </p:nvSpPr>
        <p:spPr>
          <a:xfrm>
            <a:off x="391600" y="1520125"/>
            <a:ext cx="6732900" cy="21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              </a:t>
            </a:r>
            <a:r>
              <a:rPr b="1" i="0" lang="en" sz="2000" u="none" cap="none" strike="noStrike">
                <a:solidFill>
                  <a:srgbClr val="98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                       </a:t>
            </a:r>
            <a:r>
              <a:rPr b="1" lang="en" sz="2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C7</a:t>
            </a:r>
            <a:br>
              <a:rPr b="1" lang="en" sz="2000"/>
            </a:br>
            <a:r>
              <a:rPr b="1" lang="en" sz="2000">
                <a:solidFill>
                  <a:srgbClr val="000000"/>
                </a:solidFill>
              </a:rPr>
              <a:t>The other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980000"/>
                </a:highlight>
                <a:latin typeface="Open Sans"/>
                <a:ea typeface="Open Sans"/>
                <a:cs typeface="Open Sans"/>
                <a:sym typeface="Open Sans"/>
              </a:rPr>
              <a:t>night</a:t>
            </a:r>
            <a:r>
              <a:rPr b="1" lang="en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dear, as I lay</a:t>
            </a:r>
            <a:r>
              <a:rPr b="1" lang="en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sleeping</a:t>
            </a:r>
            <a:r>
              <a:rPr b="1" i="0" lang="en" sz="2000" u="none" cap="none" strike="noStrike">
                <a:solidFill>
                  <a:srgbClr val="FFFFFF"/>
                </a:solidFill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b="1" lang="en" sz="2000">
                <a:solidFill>
                  <a:srgbClr val="000000"/>
                </a:solidFill>
              </a:rPr>
            </a:br>
            <a:br>
              <a:rPr b="1" lang="en" sz="2000">
                <a:solidFill>
                  <a:srgbClr val="000000"/>
                </a:solidFill>
              </a:rPr>
            </a:br>
            <a:r>
              <a:rPr b="1" lang="en" sz="2000"/>
              <a:t>     </a:t>
            </a:r>
            <a:r>
              <a:rPr b="1" lang="en" sz="2000">
                <a:solidFill>
                  <a:srgbClr val="0000FF"/>
                </a:solidFill>
              </a:rPr>
              <a:t>                  </a:t>
            </a:r>
            <a:r>
              <a:rPr b="1" lang="en" sz="2000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F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			      </a:t>
            </a:r>
            <a:r>
              <a:rPr b="1" i="0" lang="en" sz="2000" u="none" cap="none" strike="noStrike">
                <a:solidFill>
                  <a:srgbClr val="980000"/>
                </a:solidFill>
                <a:latin typeface="Open Sans"/>
                <a:ea typeface="Open Sans"/>
                <a:cs typeface="Open Sans"/>
                <a:sym typeface="Open Sans"/>
              </a:rPr>
              <a:t>C            </a:t>
            </a:r>
            <a:r>
              <a:rPr b="1" lang="en" sz="2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C7</a:t>
            </a:r>
            <a:br>
              <a:rPr b="1" lang="en" sz="2000"/>
            </a:br>
            <a:r>
              <a:rPr b="1" lang="en" sz="2000">
                <a:solidFill>
                  <a:srgbClr val="000000"/>
                </a:solidFill>
              </a:rPr>
              <a:t>I dreamed I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00FF00"/>
                </a:highlight>
              </a:rPr>
              <a:t>held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you,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 my </a:t>
            </a:r>
            <a:r>
              <a:rPr b="1" lang="en" sz="2000">
                <a:solidFill>
                  <a:srgbClr val="FFFFFF"/>
                </a:solidFill>
                <a:highlight>
                  <a:srgbClr val="980000"/>
                </a:highlight>
                <a:latin typeface="Open Sans"/>
                <a:ea typeface="Open Sans"/>
                <a:cs typeface="Open Sans"/>
                <a:sym typeface="Open Sans"/>
              </a:rPr>
              <a:t>arms</a:t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    				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F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0" name="Google Shape;980;p141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 sz="4200">
                <a:highlight>
                  <a:srgbClr val="FFFFFF"/>
                </a:highlight>
              </a:rPr>
              <a:t>You are my Sunshine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981" name="Google Shape;981;p1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8000" y="900725"/>
            <a:ext cx="1230501" cy="2175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" name="Google Shape;982;p1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98825" y="3088039"/>
            <a:ext cx="1169850" cy="2070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3" name="Google Shape;983;p1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68322" y="3085136"/>
            <a:ext cx="1169849" cy="207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4" name="Google Shape;984;p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68500" y="889324"/>
            <a:ext cx="1230500" cy="2198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42"/>
          <p:cNvSpPr txBox="1"/>
          <p:nvPr>
            <p:ph idx="2" type="body"/>
          </p:nvPr>
        </p:nvSpPr>
        <p:spPr>
          <a:xfrm>
            <a:off x="251075" y="1753525"/>
            <a:ext cx="6732900" cy="24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dk1"/>
                </a:solidFill>
              </a:rPr>
              <a:t>                       </a:t>
            </a:r>
            <a:r>
              <a:rPr b="1" lang="en" sz="2000">
                <a:solidFill>
                  <a:srgbClr val="00FF00"/>
                </a:solidFill>
              </a:rPr>
              <a:t> F </a:t>
            </a:r>
            <a:r>
              <a:rPr b="1" lang="en" sz="2000">
                <a:solidFill>
                  <a:schemeClr val="dk1"/>
                </a:solidFill>
              </a:rPr>
              <a:t>                               </a:t>
            </a:r>
            <a:r>
              <a:rPr b="1" lang="en" sz="2000">
                <a:solidFill>
                  <a:srgbClr val="980000"/>
                </a:solidFill>
              </a:rPr>
              <a:t>C</a:t>
            </a:r>
            <a:endParaRPr b="1" sz="2000">
              <a:solidFill>
                <a:srgbClr val="98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dk1"/>
                </a:solidFill>
              </a:rPr>
              <a:t>But when I</a:t>
            </a:r>
            <a:r>
              <a:rPr b="1" lang="en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00FF00"/>
                </a:highlight>
              </a:rPr>
              <a:t>woke</a:t>
            </a:r>
            <a:r>
              <a:rPr b="1" lang="en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dear, I was </a:t>
            </a:r>
            <a:r>
              <a:rPr b="1" lang="en" sz="2000">
                <a:solidFill>
                  <a:srgbClr val="FFFFFF"/>
                </a:solidFill>
                <a:highlight>
                  <a:srgbClr val="980000"/>
                </a:highlight>
                <a:latin typeface="Open Sans"/>
                <a:ea typeface="Open Sans"/>
                <a:cs typeface="Open Sans"/>
                <a:sym typeface="Open Sans"/>
              </a:rPr>
              <a:t>mistaken</a:t>
            </a:r>
            <a:r>
              <a:rPr b="1"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br>
              <a:rPr b="1" lang="en" sz="2000">
                <a:solidFill>
                  <a:srgbClr val="000000"/>
                </a:solidFill>
              </a:rPr>
            </a:br>
            <a:br>
              <a:rPr b="1" lang="en" sz="2000">
                <a:solidFill>
                  <a:srgbClr val="000000"/>
                </a:solidFill>
              </a:rPr>
            </a:br>
            <a:r>
              <a:rPr b="1" lang="en" sz="2000"/>
              <a:t> </a:t>
            </a:r>
            <a:r>
              <a:rPr b="1" lang="en" sz="2000">
                <a:solidFill>
                  <a:srgbClr val="0000FF"/>
                </a:solidFill>
              </a:rPr>
              <a:t>            </a:t>
            </a:r>
            <a:r>
              <a:rPr b="1" lang="en" sz="2000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F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	            </a:t>
            </a:r>
            <a:r>
              <a:rPr b="1" lang="en" sz="200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</a:t>
            </a:r>
            <a:r>
              <a:rPr b="1" i="0" lang="en" sz="2000" u="none" cap="none" strike="noStrike">
                <a:solidFill>
                  <a:srgbClr val="98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br>
              <a:rPr b="1" lang="en" sz="2000"/>
            </a:br>
            <a:r>
              <a:rPr b="1" lang="en" sz="2000">
                <a:solidFill>
                  <a:srgbClr val="000000"/>
                </a:solidFill>
              </a:rPr>
              <a:t>And I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00FF00"/>
                </a:highlight>
              </a:rPr>
              <a:t>hung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b="1" lang="en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my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  <a:latin typeface="Open Sans"/>
                <a:ea typeface="Open Sans"/>
                <a:cs typeface="Open Sans"/>
                <a:sym typeface="Open Sans"/>
              </a:rPr>
              <a:t>head,</a:t>
            </a:r>
            <a:r>
              <a:rPr b="1" lang="en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and I </a:t>
            </a:r>
            <a:r>
              <a:rPr b="1" lang="en" sz="2000">
                <a:solidFill>
                  <a:srgbClr val="FFFFFF"/>
                </a:solidFill>
                <a:highlight>
                  <a:srgbClr val="980000"/>
                </a:highlight>
                <a:latin typeface="Open Sans"/>
                <a:ea typeface="Open Sans"/>
                <a:cs typeface="Open Sans"/>
                <a:sym typeface="Open Sans"/>
              </a:rPr>
              <a:t>cried</a:t>
            </a:r>
            <a:endParaRPr b="1" i="0" sz="2000" u="none" cap="none" strike="noStrike">
              <a:solidFill>
                <a:srgbClr val="FFFFFF"/>
              </a:solidFill>
              <a:highlight>
                <a:srgbClr val="980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    				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F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0" name="Google Shape;990;p142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 sz="4200">
                <a:highlight>
                  <a:srgbClr val="FFFFFF"/>
                </a:highlight>
              </a:rPr>
              <a:t>You are my Sunshine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991" name="Google Shape;991;p1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8000" y="900725"/>
            <a:ext cx="1230501" cy="2175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2" name="Google Shape;992;p1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98825" y="3088039"/>
            <a:ext cx="1169850" cy="2070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3" name="Google Shape;993;p1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68322" y="3085136"/>
            <a:ext cx="1169849" cy="207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68500" y="889324"/>
            <a:ext cx="1230500" cy="2198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43"/>
          <p:cNvSpPr txBox="1"/>
          <p:nvPr>
            <p:ph idx="2" type="body"/>
          </p:nvPr>
        </p:nvSpPr>
        <p:spPr>
          <a:xfrm>
            <a:off x="391600" y="1472400"/>
            <a:ext cx="6732900" cy="21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                     </a:t>
            </a:r>
            <a:r>
              <a:rPr b="1" i="0" lang="en" sz="2000" u="none" cap="none" strike="noStrike">
                <a:solidFill>
                  <a:srgbClr val="98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                    </a:t>
            </a:r>
            <a:r>
              <a:rPr b="1" lang="en" sz="2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C7</a:t>
            </a:r>
            <a:br>
              <a:rPr b="1" lang="en" sz="2000"/>
            </a:br>
            <a:r>
              <a:rPr b="1" lang="en" sz="2000">
                <a:solidFill>
                  <a:srgbClr val="000000"/>
                </a:solidFill>
              </a:rPr>
              <a:t>You are my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980000"/>
                </a:highlight>
                <a:latin typeface="Open Sans"/>
                <a:ea typeface="Open Sans"/>
                <a:cs typeface="Open Sans"/>
                <a:sym typeface="Open Sans"/>
              </a:rPr>
              <a:t>sunshine,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my only</a:t>
            </a:r>
            <a:r>
              <a:rPr b="1" lang="en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sunshine</a:t>
            </a:r>
            <a:r>
              <a:rPr b="1" i="0" lang="en" sz="2000" u="none" cap="none" strike="noStrike">
                <a:solidFill>
                  <a:srgbClr val="FFFFFF"/>
                </a:solidFill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b="1" lang="en" sz="2000">
                <a:solidFill>
                  <a:srgbClr val="000000"/>
                </a:solidFill>
              </a:rPr>
            </a:br>
            <a:br>
              <a:rPr b="1" lang="en" sz="2000">
                <a:solidFill>
                  <a:srgbClr val="000000"/>
                </a:solidFill>
              </a:rPr>
            </a:br>
            <a:r>
              <a:rPr b="1" lang="en" sz="2000"/>
              <a:t>     </a:t>
            </a:r>
            <a:r>
              <a:rPr b="1" lang="en" sz="2000">
                <a:solidFill>
                  <a:srgbClr val="0000FF"/>
                </a:solidFill>
              </a:rPr>
              <a:t>                      </a:t>
            </a:r>
            <a:r>
              <a:rPr b="1" lang="en" sz="2000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F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			                        </a:t>
            </a:r>
            <a:r>
              <a:rPr b="1" i="0" lang="en" sz="2000" u="none" cap="none" strike="noStrike">
                <a:solidFill>
                  <a:srgbClr val="980000"/>
                </a:solidFill>
                <a:latin typeface="Open Sans"/>
                <a:ea typeface="Open Sans"/>
                <a:cs typeface="Open Sans"/>
                <a:sym typeface="Open Sans"/>
              </a:rPr>
              <a:t>C      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C7</a:t>
            </a:r>
            <a:br>
              <a:rPr b="1" lang="en" sz="2000"/>
            </a:br>
            <a:r>
              <a:rPr b="1" lang="en" sz="2000">
                <a:solidFill>
                  <a:srgbClr val="000000"/>
                </a:solidFill>
              </a:rPr>
              <a:t>You make me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00FF00"/>
                </a:highlight>
              </a:rPr>
              <a:t>happy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When s</a:t>
            </a:r>
            <a:r>
              <a:rPr b="1" lang="en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kies are </a:t>
            </a:r>
            <a:r>
              <a:rPr b="1" lang="en" sz="2000">
                <a:solidFill>
                  <a:srgbClr val="FFFFFF"/>
                </a:solidFill>
                <a:highlight>
                  <a:srgbClr val="980000"/>
                </a:highlight>
                <a:latin typeface="Open Sans"/>
                <a:ea typeface="Open Sans"/>
                <a:cs typeface="Open Sans"/>
                <a:sym typeface="Open Sans"/>
              </a:rPr>
              <a:t>gray</a:t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    				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F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0" name="Google Shape;1000;p143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 sz="4200">
                <a:highlight>
                  <a:srgbClr val="FFFFFF"/>
                </a:highlight>
              </a:rPr>
              <a:t>You are my Sunshine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1001" name="Google Shape;1001;p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8000" y="900725"/>
            <a:ext cx="1230501" cy="2175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2" name="Google Shape;1002;p1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98825" y="3088039"/>
            <a:ext cx="1169850" cy="2070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68322" y="3085136"/>
            <a:ext cx="1169849" cy="207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68500" y="889324"/>
            <a:ext cx="1230500" cy="2198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144"/>
          <p:cNvSpPr txBox="1"/>
          <p:nvPr>
            <p:ph idx="2" type="body"/>
          </p:nvPr>
        </p:nvSpPr>
        <p:spPr>
          <a:xfrm>
            <a:off x="251075" y="1753525"/>
            <a:ext cx="6732900" cy="24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dk1"/>
                </a:solidFill>
              </a:rPr>
              <a:t>                       </a:t>
            </a:r>
            <a:r>
              <a:rPr b="1" lang="en" sz="2000">
                <a:solidFill>
                  <a:srgbClr val="00FF00"/>
                </a:solidFill>
              </a:rPr>
              <a:t> F </a:t>
            </a:r>
            <a:r>
              <a:rPr b="1" lang="en" sz="2000">
                <a:solidFill>
                  <a:schemeClr val="dk1"/>
                </a:solidFill>
              </a:rPr>
              <a:t>                                       </a:t>
            </a:r>
            <a:r>
              <a:rPr b="1" lang="en" sz="2000">
                <a:solidFill>
                  <a:srgbClr val="980000"/>
                </a:solidFill>
              </a:rPr>
              <a:t>C</a:t>
            </a:r>
            <a:endParaRPr b="1" sz="2000">
              <a:solidFill>
                <a:srgbClr val="98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dk1"/>
                </a:solidFill>
              </a:rPr>
              <a:t>You’ll never</a:t>
            </a:r>
            <a:r>
              <a:rPr b="1" lang="en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00FF00"/>
                </a:highlight>
              </a:rPr>
              <a:t>know</a:t>
            </a:r>
            <a:r>
              <a:rPr b="1" lang="en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dear, How much I </a:t>
            </a:r>
            <a:r>
              <a:rPr b="1" lang="en" sz="2000">
                <a:solidFill>
                  <a:srgbClr val="FFFFFF"/>
                </a:solidFill>
                <a:highlight>
                  <a:srgbClr val="980000"/>
                </a:highlight>
                <a:latin typeface="Open Sans"/>
                <a:ea typeface="Open Sans"/>
                <a:cs typeface="Open Sans"/>
                <a:sym typeface="Open Sans"/>
              </a:rPr>
              <a:t>love</a:t>
            </a:r>
            <a:r>
              <a:rPr b="1"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you,</a:t>
            </a:r>
            <a:br>
              <a:rPr b="1" lang="en" sz="2000">
                <a:solidFill>
                  <a:srgbClr val="000000"/>
                </a:solidFill>
              </a:rPr>
            </a:br>
            <a:br>
              <a:rPr b="1" lang="en" sz="2000">
                <a:solidFill>
                  <a:srgbClr val="000000"/>
                </a:solidFill>
              </a:rPr>
            </a:br>
            <a:r>
              <a:rPr b="1" lang="en" sz="2000"/>
              <a:t>     </a:t>
            </a:r>
            <a:r>
              <a:rPr b="1" lang="en" sz="2000">
                <a:solidFill>
                  <a:srgbClr val="0000FF"/>
                </a:solidFill>
              </a:rPr>
              <a:t>                    </a:t>
            </a:r>
            <a:r>
              <a:rPr b="1" lang="en" sz="2000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F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	</a:t>
            </a:r>
            <a:r>
              <a:rPr b="1"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</a:t>
            </a:r>
            <a:r>
              <a:rPr b="1" lang="en" sz="200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</a:t>
            </a:r>
            <a:r>
              <a:rPr b="1" i="0" lang="en" sz="2000" u="none" cap="none" strike="noStrike">
                <a:solidFill>
                  <a:srgbClr val="98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br>
              <a:rPr b="1" lang="en" sz="2000"/>
            </a:br>
            <a:r>
              <a:rPr b="1" lang="en" sz="2000">
                <a:solidFill>
                  <a:srgbClr val="000000"/>
                </a:solidFill>
              </a:rPr>
              <a:t>Please don’t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FFFFFF"/>
                </a:solidFill>
                <a:highlight>
                  <a:srgbClr val="00FF00"/>
                </a:highlight>
              </a:rPr>
              <a:t>take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b="1" lang="en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my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  <a:latin typeface="Open Sans"/>
                <a:ea typeface="Open Sans"/>
                <a:cs typeface="Open Sans"/>
                <a:sym typeface="Open Sans"/>
              </a:rPr>
              <a:t>sunshine</a:t>
            </a:r>
            <a:r>
              <a:rPr b="1" lang="en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b="1" lang="en" sz="2000">
                <a:solidFill>
                  <a:srgbClr val="FFFFFF"/>
                </a:solidFill>
                <a:highlight>
                  <a:srgbClr val="980000"/>
                </a:highlight>
                <a:latin typeface="Open Sans"/>
                <a:ea typeface="Open Sans"/>
                <a:cs typeface="Open Sans"/>
                <a:sym typeface="Open Sans"/>
              </a:rPr>
              <a:t>away</a:t>
            </a:r>
            <a:endParaRPr b="1" i="0" sz="2000" u="none" cap="none" strike="noStrike">
              <a:solidFill>
                <a:srgbClr val="FFFFFF"/>
              </a:solidFill>
              <a:highlight>
                <a:srgbClr val="980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    				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F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0" name="Google Shape;1010;p144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 sz="4200">
                <a:highlight>
                  <a:srgbClr val="FFFFFF"/>
                </a:highlight>
              </a:rPr>
              <a:t>You are my Sunshine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1011" name="Google Shape;1011;p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8000" y="900725"/>
            <a:ext cx="1230501" cy="2175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2" name="Google Shape;1012;p1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98825" y="3088039"/>
            <a:ext cx="1169850" cy="2070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3" name="Google Shape;1013;p1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68322" y="3085136"/>
            <a:ext cx="1169849" cy="207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4" name="Google Shape;1014;p1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68500" y="889324"/>
            <a:ext cx="1230500" cy="2198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5" name="Google Shape;1015;p14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41875" y="2945725"/>
            <a:ext cx="831300" cy="83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145"/>
          <p:cNvSpPr/>
          <p:nvPr/>
        </p:nvSpPr>
        <p:spPr>
          <a:xfrm>
            <a:off x="4860450" y="2509550"/>
            <a:ext cx="1544400" cy="2488800"/>
          </a:xfrm>
          <a:prstGeom prst="rect">
            <a:avLst/>
          </a:prstGeom>
          <a:noFill/>
          <a:ln cap="flat" cmpd="sng" w="7620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1" name="Google Shape;1021;p145"/>
          <p:cNvSpPr txBox="1"/>
          <p:nvPr>
            <p:ph type="title"/>
          </p:nvPr>
        </p:nvSpPr>
        <p:spPr>
          <a:xfrm>
            <a:off x="311700" y="841125"/>
            <a:ext cx="8520600" cy="15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 u="sng">
                <a:solidFill>
                  <a:srgbClr val="000000"/>
                </a:solidFill>
                <a:highlight>
                  <a:srgbClr val="FFFFFF"/>
                </a:highlight>
              </a:rPr>
              <a:t>All Star</a:t>
            </a:r>
            <a:endParaRPr b="1" sz="7200" u="sng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4953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Char char="-"/>
            </a:pPr>
            <a:r>
              <a:rPr lang="en">
                <a:solidFill>
                  <a:srgbClr val="000000"/>
                </a:solidFill>
              </a:rPr>
              <a:t>Smash Mouth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022" name="Google Shape;1022;p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226" y="2690375"/>
            <a:ext cx="1302950" cy="230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3" name="Google Shape;1023;p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3485" y="2689480"/>
            <a:ext cx="1302950" cy="2305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" name="Google Shape;1024;p1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5050" y="2690363"/>
            <a:ext cx="1302950" cy="2304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Google Shape;1025;p1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6699" y="2686262"/>
            <a:ext cx="1302951" cy="2312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146"/>
          <p:cNvSpPr txBox="1"/>
          <p:nvPr>
            <p:ph type="title"/>
          </p:nvPr>
        </p:nvSpPr>
        <p:spPr>
          <a:xfrm>
            <a:off x="311700" y="6790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All Star</a:t>
            </a:r>
            <a:endParaRPr b="1">
              <a:highlight>
                <a:srgbClr val="FFFFFF"/>
              </a:highlight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/>
              <a:t>intro</a:t>
            </a:r>
            <a:r>
              <a:rPr b="1" i="0" lang="en" sz="4200" cap="none" strike="noStrike">
                <a:solidFill>
                  <a:schemeClr val="dk1"/>
                </a:solidFill>
              </a:rPr>
              <a:t> </a:t>
            </a:r>
            <a:endParaRPr b="1" i="0" sz="4200" cap="none" strike="noStrike">
              <a:solidFill>
                <a:schemeClr val="dk1"/>
              </a:solidFill>
            </a:endParaRPr>
          </a:p>
        </p:txBody>
      </p:sp>
      <p:pic>
        <p:nvPicPr>
          <p:cNvPr id="1031" name="Google Shape;1031;p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626" y="1775975"/>
            <a:ext cx="1302950" cy="230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Google Shape;1032;p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5885" y="1775080"/>
            <a:ext cx="1302950" cy="2305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3" name="Google Shape;1033;p1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37450" y="1775963"/>
            <a:ext cx="1302950" cy="2304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Google Shape;1034;p1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89099" y="1771862"/>
            <a:ext cx="1302951" cy="2312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147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All Star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040" name="Google Shape;1040;p147"/>
          <p:cNvSpPr txBox="1"/>
          <p:nvPr>
            <p:ph idx="2" type="body"/>
          </p:nvPr>
        </p:nvSpPr>
        <p:spPr>
          <a:xfrm>
            <a:off x="256750" y="815450"/>
            <a:ext cx="7389300" cy="3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                     </a:t>
            </a:r>
            <a:endParaRPr b="1" sz="2000">
              <a:solidFill>
                <a:srgbClr val="FF99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Some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body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once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told</a:t>
            </a:r>
            <a:r>
              <a:rPr b="1" lang="en" sz="2000">
                <a:solidFill>
                  <a:srgbClr val="000000"/>
                </a:solidFill>
              </a:rPr>
              <a:t> me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        Dm   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The </a:t>
            </a:r>
            <a:r>
              <a:rPr b="1" lang="en" sz="2000">
                <a:solidFill>
                  <a:schemeClr val="lt1"/>
                </a:solidFill>
                <a:highlight>
                  <a:srgbClr val="FF9900"/>
                </a:highlight>
              </a:rPr>
              <a:t>world</a:t>
            </a:r>
            <a:r>
              <a:rPr b="1" lang="en" sz="2000"/>
              <a:t> is gonna </a:t>
            </a:r>
            <a:r>
              <a:rPr b="1" lang="en" sz="2000">
                <a:highlight>
                  <a:srgbClr val="00FF00"/>
                </a:highlight>
              </a:rPr>
              <a:t>roll</a:t>
            </a:r>
            <a:r>
              <a:rPr b="1" lang="en" sz="2000"/>
              <a:t> me</a:t>
            </a:r>
            <a:endParaRPr b="1" sz="2000">
              <a:solidFill>
                <a:srgbClr val="000000"/>
              </a:solidFill>
              <a:highlight>
                <a:srgbClr val="FF99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/>
              <a:t>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	                	         </a:t>
            </a:r>
            <a:r>
              <a:rPr b="1" lang="en" sz="2000">
                <a:solidFill>
                  <a:srgbClr val="9900FF"/>
                </a:solidFill>
              </a:rPr>
              <a:t>G                     </a:t>
            </a:r>
            <a:endParaRPr b="1" sz="20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ain’t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the sharpest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tool</a:t>
            </a:r>
            <a:r>
              <a:rPr b="1" lang="en" sz="2000"/>
              <a:t>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            Dm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In the </a:t>
            </a:r>
            <a:r>
              <a:rPr b="1" lang="en" sz="2000">
                <a:solidFill>
                  <a:schemeClr val="lt1"/>
                </a:solidFill>
                <a:highlight>
                  <a:srgbClr val="FF9900"/>
                </a:highlight>
              </a:rPr>
              <a:t>shed</a:t>
            </a:r>
            <a:r>
              <a:rPr b="1" lang="en" sz="2000"/>
              <a:t> 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41" name="Google Shape;1041;p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825" y="96667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Google Shape;1042;p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790" y="3048373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3" name="Google Shape;1043;p1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8825" y="304903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4" name="Google Shape;1044;p1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93800" y="960581"/>
            <a:ext cx="972575" cy="1725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48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All Star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050" name="Google Shape;1050;p148"/>
          <p:cNvSpPr txBox="1"/>
          <p:nvPr>
            <p:ph idx="2" type="body"/>
          </p:nvPr>
        </p:nvSpPr>
        <p:spPr>
          <a:xfrm>
            <a:off x="256750" y="815450"/>
            <a:ext cx="7389300" cy="3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                     </a:t>
            </a:r>
            <a:endParaRPr b="1" sz="2000">
              <a:solidFill>
                <a:srgbClr val="FF99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She was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looking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kinda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dumb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                 Dm   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With her </a:t>
            </a:r>
            <a:r>
              <a:rPr b="1" lang="en" sz="2000">
                <a:solidFill>
                  <a:schemeClr val="lt1"/>
                </a:solidFill>
                <a:highlight>
                  <a:srgbClr val="FF9900"/>
                </a:highlight>
              </a:rPr>
              <a:t>finger</a:t>
            </a:r>
            <a:r>
              <a:rPr b="1" lang="en" sz="2000"/>
              <a:t> and her </a:t>
            </a:r>
            <a:r>
              <a:rPr b="1" lang="en" sz="2000">
                <a:highlight>
                  <a:srgbClr val="00FF00"/>
                </a:highlight>
              </a:rPr>
              <a:t>thumb</a:t>
            </a:r>
            <a:r>
              <a:rPr b="1" lang="en" sz="2000"/>
              <a:t> </a:t>
            </a:r>
            <a:endParaRPr b="1" sz="2000">
              <a:solidFill>
                <a:srgbClr val="000000"/>
              </a:solidFill>
              <a:highlight>
                <a:srgbClr val="FF99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/>
              <a:t>  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	               </a:t>
            </a:r>
            <a:r>
              <a:rPr b="1" lang="en" sz="2000">
                <a:solidFill>
                  <a:srgbClr val="9900FF"/>
                </a:solidFill>
              </a:rPr>
              <a:t>G                     </a:t>
            </a:r>
            <a:endParaRPr b="1" sz="20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In the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shape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of an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”L”</a:t>
            </a:r>
            <a:r>
              <a:rPr b="1" lang="en" sz="2000"/>
              <a:t>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              Dm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On her </a:t>
            </a:r>
            <a:r>
              <a:rPr b="1" lang="en" sz="2000">
                <a:solidFill>
                  <a:schemeClr val="lt1"/>
                </a:solidFill>
                <a:highlight>
                  <a:srgbClr val="FF9900"/>
                </a:highlight>
              </a:rPr>
              <a:t>forehead</a:t>
            </a:r>
            <a:r>
              <a:rPr b="1" lang="en" sz="2000"/>
              <a:t> 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51" name="Google Shape;1051;p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825" y="96667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Google Shape;1052;p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790" y="3048373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3" name="Google Shape;1053;p1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8825" y="304903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4" name="Google Shape;1054;p1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93800" y="960581"/>
            <a:ext cx="972575" cy="1725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149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All Star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060" name="Google Shape;1060;p149"/>
          <p:cNvSpPr txBox="1"/>
          <p:nvPr>
            <p:ph idx="2" type="body"/>
          </p:nvPr>
        </p:nvSpPr>
        <p:spPr>
          <a:xfrm>
            <a:off x="256750" y="815450"/>
            <a:ext cx="7389300" cy="3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  						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                     </a:t>
            </a:r>
            <a:endParaRPr b="1" sz="2000">
              <a:solidFill>
                <a:srgbClr val="FF99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Well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the years start coming and they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don’t</a:t>
            </a:r>
            <a:r>
              <a:rPr b="1" lang="en" sz="2000"/>
              <a:t> stop coming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Dm                    			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FF9900"/>
                </a:highlight>
              </a:rPr>
              <a:t>Back</a:t>
            </a:r>
            <a:r>
              <a:rPr b="1" lang="en" sz="2000"/>
              <a:t> to the rules and I </a:t>
            </a:r>
            <a:r>
              <a:rPr b="1" lang="en" sz="2000">
                <a:highlight>
                  <a:srgbClr val="00FF00"/>
                </a:highlight>
              </a:rPr>
              <a:t>hit</a:t>
            </a:r>
            <a:r>
              <a:rPr b="1" lang="en" sz="2000"/>
              <a:t> the ground running</a:t>
            </a:r>
            <a:endParaRPr b="1" sz="2000">
              <a:solidFill>
                <a:srgbClr val="000000"/>
              </a:solidFill>
              <a:highlight>
                <a:srgbClr val="FF99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	                       		       </a:t>
            </a:r>
            <a:r>
              <a:rPr b="1" lang="en" sz="2000">
                <a:solidFill>
                  <a:srgbClr val="9900FF"/>
                </a:solidFill>
              </a:rPr>
              <a:t>G                     </a:t>
            </a:r>
            <a:endParaRPr b="1" sz="20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Didn’t</a:t>
            </a:r>
            <a:r>
              <a:rPr b="1" lang="en" sz="2000"/>
              <a:t> make sense not to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live</a:t>
            </a:r>
            <a:r>
              <a:rPr b="1" lang="en" sz="2000"/>
              <a:t> for fun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          Dm                      		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Your </a:t>
            </a:r>
            <a:r>
              <a:rPr b="1" lang="en" sz="2000">
                <a:solidFill>
                  <a:schemeClr val="lt1"/>
                </a:solidFill>
                <a:highlight>
                  <a:srgbClr val="FF9900"/>
                </a:highlight>
              </a:rPr>
              <a:t>brain</a:t>
            </a:r>
            <a:r>
              <a:rPr b="1" lang="en" sz="2000"/>
              <a:t> gets smart but </a:t>
            </a:r>
            <a:r>
              <a:rPr b="1" lang="en" sz="2000">
                <a:highlight>
                  <a:srgbClr val="00FF00"/>
                </a:highlight>
              </a:rPr>
              <a:t>your</a:t>
            </a:r>
            <a:r>
              <a:rPr b="1" lang="en" sz="2000"/>
              <a:t> </a:t>
            </a:r>
            <a:r>
              <a:rPr b="1" lang="en" sz="2000">
                <a:solidFill>
                  <a:srgbClr val="000000"/>
                </a:solidFill>
              </a:rPr>
              <a:t>head gets dumb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61" name="Google Shape;1061;p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825" y="157627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2" name="Google Shape;1062;p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790" y="3353173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3" name="Google Shape;1063;p1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8825" y="335383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4" name="Google Shape;1064;p1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32450" y="1587406"/>
            <a:ext cx="972575" cy="1725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78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Wagon Wheel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67" name="Google Shape;367;p78"/>
          <p:cNvSpPr txBox="1"/>
          <p:nvPr>
            <p:ph idx="2" type="body"/>
          </p:nvPr>
        </p:nvSpPr>
        <p:spPr>
          <a:xfrm>
            <a:off x="256750" y="967850"/>
            <a:ext cx="7389300" cy="3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 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So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rock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me momma like a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wagon</a:t>
            </a:r>
            <a:r>
              <a:rPr b="1" lang="en" sz="2000">
                <a:solidFill>
                  <a:srgbClr val="000000"/>
                </a:solidFill>
              </a:rPr>
              <a:t> wheel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        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 F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Rock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me momma, any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way</a:t>
            </a:r>
            <a:r>
              <a:rPr b="1" lang="en" sz="2000">
                <a:solidFill>
                  <a:srgbClr val="000000"/>
                </a:solidFill>
              </a:rPr>
              <a:t> you feel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			</a:t>
            </a:r>
            <a:br>
              <a:rPr b="1" lang="en" sz="2000"/>
            </a:b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Hey,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b="1" i="0" lang="en" sz="2000" u="none" cap="none" strike="noStrike">
                <a:solidFill>
                  <a:srgbClr val="FFFFFF"/>
                </a:solidFill>
                <a:highlight>
                  <a:srgbClr val="9900FF"/>
                </a:highlight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b="1" lang="en" sz="2000">
                <a:solidFill>
                  <a:srgbClr val="000000"/>
                </a:solidFill>
              </a:rPr>
              <a:t>momma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rock</a:t>
            </a:r>
            <a:r>
              <a:rPr b="1" lang="en" sz="2000">
                <a:solidFill>
                  <a:srgbClr val="000000"/>
                </a:solidFill>
              </a:rPr>
              <a:t> me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68" name="Google Shape;368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6600" y="713925"/>
            <a:ext cx="1158595" cy="195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8376" y="2950292"/>
            <a:ext cx="1028001" cy="1819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1000" y="2890200"/>
            <a:ext cx="1028001" cy="181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99175" y="746850"/>
            <a:ext cx="1102849" cy="1957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150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All Star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070" name="Google Shape;1070;p150"/>
          <p:cNvSpPr txBox="1"/>
          <p:nvPr>
            <p:ph idx="2" type="body"/>
          </p:nvPr>
        </p:nvSpPr>
        <p:spPr>
          <a:xfrm>
            <a:off x="256750" y="815450"/>
            <a:ext cx="7389300" cy="3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 </a:t>
            </a:r>
            <a:r>
              <a:rPr b="1" lang="en" sz="2000"/>
              <a:t>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                     </a:t>
            </a:r>
            <a:endParaRPr b="1" sz="2000">
              <a:solidFill>
                <a:srgbClr val="FF99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So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much to do so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much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r>
              <a:rPr b="1" lang="en" sz="2000"/>
              <a:t>to see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     Dm                                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So </a:t>
            </a:r>
            <a:r>
              <a:rPr b="1" lang="en" sz="2000">
                <a:solidFill>
                  <a:schemeClr val="lt1"/>
                </a:solidFill>
                <a:highlight>
                  <a:srgbClr val="FF9900"/>
                </a:highlight>
              </a:rPr>
              <a:t>what’s</a:t>
            </a:r>
            <a:r>
              <a:rPr b="1" lang="en" sz="2000"/>
              <a:t> wrong with taking the </a:t>
            </a:r>
            <a:r>
              <a:rPr b="1" lang="en" sz="2000">
                <a:highlight>
                  <a:srgbClr val="00FF00"/>
                </a:highlight>
              </a:rPr>
              <a:t>back</a:t>
            </a:r>
            <a:r>
              <a:rPr b="1" lang="en" sz="2000"/>
              <a:t> streets</a:t>
            </a:r>
            <a:endParaRPr b="1" sz="2000">
              <a:solidFill>
                <a:srgbClr val="000000"/>
              </a:solidFill>
              <a:highlight>
                <a:srgbClr val="FF99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          C</a:t>
            </a:r>
            <a:r>
              <a:rPr b="1" lang="en" sz="2000"/>
              <a:t>	                                           </a:t>
            </a:r>
            <a:r>
              <a:rPr b="1" lang="en" sz="2000">
                <a:solidFill>
                  <a:srgbClr val="9900FF"/>
                </a:solidFill>
              </a:rPr>
              <a:t>G                     </a:t>
            </a:r>
            <a:endParaRPr b="1" sz="20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You’ll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never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know if you don’t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go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           Dm                     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You’ll </a:t>
            </a:r>
            <a:r>
              <a:rPr b="1" lang="en" sz="2000">
                <a:solidFill>
                  <a:schemeClr val="lt1"/>
                </a:solidFill>
                <a:highlight>
                  <a:srgbClr val="FF9900"/>
                </a:highlight>
              </a:rPr>
              <a:t>never</a:t>
            </a:r>
            <a:r>
              <a:rPr b="1" lang="en" sz="2000"/>
              <a:t> shine if you don’t </a:t>
            </a:r>
            <a:r>
              <a:rPr b="1" lang="en" sz="2000">
                <a:highlight>
                  <a:srgbClr val="00FF00"/>
                </a:highlight>
              </a:rPr>
              <a:t>glow</a:t>
            </a:r>
            <a:r>
              <a:rPr b="1" lang="en" sz="2000"/>
              <a:t>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</a:t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71" name="Google Shape;1071;p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825" y="96667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2" name="Google Shape;1072;p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790" y="3048373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3" name="Google Shape;1073;p1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8825" y="304903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" name="Google Shape;1074;p1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93800" y="960581"/>
            <a:ext cx="972575" cy="1725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51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All Star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080" name="Google Shape;1080;p151"/>
          <p:cNvSpPr txBox="1"/>
          <p:nvPr>
            <p:ph idx="2" type="body"/>
          </p:nvPr>
        </p:nvSpPr>
        <p:spPr>
          <a:xfrm>
            <a:off x="256750" y="815450"/>
            <a:ext cx="7389300" cy="3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 </a:t>
            </a:r>
            <a:r>
              <a:rPr b="1" lang="en" sz="2000"/>
              <a:t>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                     </a:t>
            </a:r>
            <a:endParaRPr b="1" sz="2000">
              <a:solidFill>
                <a:srgbClr val="FF99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Hey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now you’re an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All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r>
              <a:rPr b="1" lang="en" sz="2000"/>
              <a:t>Star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                 Dm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Get your </a:t>
            </a:r>
            <a:r>
              <a:rPr b="1" lang="en" sz="2000">
                <a:solidFill>
                  <a:schemeClr val="lt1"/>
                </a:solidFill>
                <a:highlight>
                  <a:srgbClr val="FF9900"/>
                </a:highlight>
              </a:rPr>
              <a:t>game</a:t>
            </a:r>
            <a:r>
              <a:rPr b="1" lang="en" sz="2000"/>
              <a:t> on, </a:t>
            </a:r>
            <a:r>
              <a:rPr b="1" lang="en" sz="2000">
                <a:highlight>
                  <a:srgbClr val="00FF00"/>
                </a:highlight>
              </a:rPr>
              <a:t>go</a:t>
            </a:r>
            <a:r>
              <a:rPr b="1" lang="en" sz="2000"/>
              <a:t> play</a:t>
            </a:r>
            <a:endParaRPr b="1" sz="2000">
              <a:solidFill>
                <a:srgbClr val="000000"/>
              </a:solidFill>
              <a:highlight>
                <a:srgbClr val="FF99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	                             </a:t>
            </a:r>
            <a:r>
              <a:rPr b="1" lang="en" sz="2000">
                <a:solidFill>
                  <a:srgbClr val="9900FF"/>
                </a:solidFill>
              </a:rPr>
              <a:t>G                     </a:t>
            </a:r>
            <a:endParaRPr b="1" sz="20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Hey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now you’re a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rock</a:t>
            </a:r>
            <a:r>
              <a:rPr b="1" lang="en" sz="2000"/>
              <a:t> star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               Dm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Get the </a:t>
            </a:r>
            <a:r>
              <a:rPr b="1" lang="en" sz="2000">
                <a:solidFill>
                  <a:schemeClr val="lt1"/>
                </a:solidFill>
                <a:highlight>
                  <a:srgbClr val="FF9900"/>
                </a:highlight>
              </a:rPr>
              <a:t>show</a:t>
            </a:r>
            <a:r>
              <a:rPr b="1" lang="en" sz="2000"/>
              <a:t> on, </a:t>
            </a:r>
            <a:r>
              <a:rPr b="1" lang="en" sz="2000">
                <a:highlight>
                  <a:srgbClr val="00FF00"/>
                </a:highlight>
              </a:rPr>
              <a:t>get</a:t>
            </a:r>
            <a:r>
              <a:rPr b="1" lang="en" sz="2000"/>
              <a:t> paid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</a:t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81" name="Google Shape;1081;p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825" y="96667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2" name="Google Shape;1082;p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790" y="3048373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3" name="Google Shape;1083;p1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8825" y="304903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4" name="Google Shape;1084;p1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93800" y="960581"/>
            <a:ext cx="972575" cy="1725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152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All Star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090" name="Google Shape;1090;p152"/>
          <p:cNvSpPr txBox="1"/>
          <p:nvPr>
            <p:ph idx="2" type="body"/>
          </p:nvPr>
        </p:nvSpPr>
        <p:spPr>
          <a:xfrm>
            <a:off x="256750" y="815450"/>
            <a:ext cx="7389300" cy="3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                </a:t>
            </a:r>
            <a:r>
              <a:rPr b="1" lang="en" sz="2000">
                <a:solidFill>
                  <a:srgbClr val="FF9900"/>
                </a:solidFill>
              </a:rPr>
              <a:t>Dm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         </a:t>
            </a:r>
            <a:endParaRPr b="1" sz="2000">
              <a:solidFill>
                <a:srgbClr val="FF99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And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all that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glitters</a:t>
            </a:r>
            <a:r>
              <a:rPr b="1" lang="en" sz="2000"/>
              <a:t> is </a:t>
            </a:r>
            <a:r>
              <a:rPr b="1" lang="en" sz="2000">
                <a:solidFill>
                  <a:schemeClr val="lt1"/>
                </a:solidFill>
                <a:highlight>
                  <a:srgbClr val="FF9900"/>
                </a:highlight>
              </a:rPr>
              <a:t>gold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r>
              <a:rPr b="1" lang="en" sz="2000">
                <a:solidFill>
                  <a:srgbClr val="FF9900"/>
                </a:solidFill>
              </a:rPr>
              <a:t>           </a:t>
            </a:r>
            <a:endParaRPr b="1" sz="2000">
              <a:solidFill>
                <a:srgbClr val="FF99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FF00"/>
                </a:solidFill>
              </a:rPr>
              <a:t>F                         </a:t>
            </a:r>
            <a:r>
              <a:rPr b="1" lang="en" sz="2000">
                <a:solidFill>
                  <a:srgbClr val="FF0000"/>
                </a:solidFill>
              </a:rPr>
              <a:t>C         </a:t>
            </a:r>
            <a:r>
              <a:rPr b="1" lang="en" sz="2000">
                <a:solidFill>
                  <a:srgbClr val="9900FF"/>
                </a:solidFill>
              </a:rPr>
              <a:t>G                </a:t>
            </a:r>
            <a:r>
              <a:rPr b="1" lang="en" sz="2000">
                <a:solidFill>
                  <a:srgbClr val="FF9900"/>
                </a:solidFill>
              </a:rPr>
              <a:t>Dm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highlight>
                  <a:srgbClr val="00FF00"/>
                </a:highlight>
              </a:rPr>
              <a:t>Only</a:t>
            </a:r>
            <a:r>
              <a:rPr b="1" lang="en" sz="2000"/>
              <a:t> shooting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stars</a:t>
            </a:r>
            <a:r>
              <a:rPr b="1" lang="en" sz="2000"/>
              <a:t>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break</a:t>
            </a:r>
            <a:r>
              <a:rPr b="1" lang="en" sz="2000"/>
              <a:t> the </a:t>
            </a:r>
            <a:r>
              <a:rPr b="1" lang="en" sz="2000">
                <a:solidFill>
                  <a:schemeClr val="lt1"/>
                </a:solidFill>
                <a:highlight>
                  <a:srgbClr val="FF9900"/>
                </a:highlight>
              </a:rPr>
              <a:t>mold</a:t>
            </a:r>
            <a:endParaRPr b="1" sz="2000">
              <a:solidFill>
                <a:srgbClr val="000000"/>
              </a:solidFill>
              <a:highlight>
                <a:srgbClr val="FF99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</a:t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91" name="Google Shape;1091;p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825" y="96667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2" name="Google Shape;1092;p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790" y="3048373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3" name="Google Shape;1093;p1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8825" y="304903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4" name="Google Shape;1094;p1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93800" y="960581"/>
            <a:ext cx="972575" cy="1725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153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All Star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100" name="Google Shape;1100;p153"/>
          <p:cNvSpPr txBox="1"/>
          <p:nvPr>
            <p:ph idx="2" type="body"/>
          </p:nvPr>
        </p:nvSpPr>
        <p:spPr>
          <a:xfrm>
            <a:off x="256750" y="815450"/>
            <a:ext cx="7389300" cy="3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	                                         </a:t>
            </a:r>
            <a:r>
              <a:rPr b="1" lang="en" sz="2000">
                <a:solidFill>
                  <a:srgbClr val="9900FF"/>
                </a:solidFill>
              </a:rPr>
              <a:t>G                     </a:t>
            </a:r>
            <a:endParaRPr b="1" sz="20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It’s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a cool place and they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say</a:t>
            </a:r>
            <a:r>
              <a:rPr b="1" lang="en" sz="2000"/>
              <a:t> it gets colder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             Dm       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You’re </a:t>
            </a:r>
            <a:r>
              <a:rPr b="1" lang="en" sz="2000">
                <a:solidFill>
                  <a:schemeClr val="lt1"/>
                </a:solidFill>
                <a:highlight>
                  <a:srgbClr val="FF9900"/>
                </a:highlight>
              </a:rPr>
              <a:t>bundled</a:t>
            </a:r>
            <a:r>
              <a:rPr b="1" lang="en" sz="2000"/>
              <a:t> up now </a:t>
            </a:r>
            <a:r>
              <a:rPr b="1" lang="en" sz="2000">
                <a:highlight>
                  <a:srgbClr val="00FF00"/>
                </a:highlight>
              </a:rPr>
              <a:t>but</a:t>
            </a:r>
            <a:r>
              <a:rPr b="1" lang="en" sz="2000"/>
              <a:t> wait ‘til you get older </a:t>
            </a:r>
            <a:endParaRPr b="1" sz="2000">
              <a:solidFill>
                <a:srgbClr val="000000"/>
              </a:solidFill>
              <a:highlight>
                <a:srgbClr val="FF99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       C</a:t>
            </a:r>
            <a:r>
              <a:rPr b="1" lang="en" sz="2000"/>
              <a:t>	                                    </a:t>
            </a:r>
            <a:r>
              <a:rPr b="1" lang="en" sz="2000">
                <a:solidFill>
                  <a:srgbClr val="9900FF"/>
                </a:solidFill>
              </a:rPr>
              <a:t>G                     </a:t>
            </a:r>
            <a:endParaRPr b="1" sz="20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But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the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media men beg to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differ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                             Dm             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Judging by the </a:t>
            </a:r>
            <a:r>
              <a:rPr b="1" lang="en" sz="2000">
                <a:solidFill>
                  <a:schemeClr val="lt1"/>
                </a:solidFill>
                <a:highlight>
                  <a:srgbClr val="FF9900"/>
                </a:highlight>
              </a:rPr>
              <a:t>hole</a:t>
            </a:r>
            <a:r>
              <a:rPr b="1" lang="en" sz="2000"/>
              <a:t> in the satellite </a:t>
            </a:r>
            <a:r>
              <a:rPr b="1" lang="en" sz="2000">
                <a:highlight>
                  <a:srgbClr val="00FF00"/>
                </a:highlight>
              </a:rPr>
              <a:t>picture </a:t>
            </a:r>
            <a:r>
              <a:rPr b="1" lang="en" sz="2000"/>
              <a:t>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</a:t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01" name="Google Shape;1101;p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825" y="96667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2" name="Google Shape;1102;p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790" y="3048373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3" name="Google Shape;1103;p1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8825" y="304903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4" name="Google Shape;1104;p1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93800" y="960581"/>
            <a:ext cx="972575" cy="1725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154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All Star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110" name="Google Shape;1110;p154"/>
          <p:cNvSpPr txBox="1"/>
          <p:nvPr>
            <p:ph idx="2" type="body"/>
          </p:nvPr>
        </p:nvSpPr>
        <p:spPr>
          <a:xfrm>
            <a:off x="256750" y="815450"/>
            <a:ext cx="7389300" cy="3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                 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 </a:t>
            </a:r>
            <a:r>
              <a:rPr b="1" lang="en" sz="2000"/>
              <a:t>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                     </a:t>
            </a:r>
            <a:endParaRPr b="1" sz="2000">
              <a:solidFill>
                <a:srgbClr val="FF99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The ice we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skate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is getting pretty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thin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                                     Dm                           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The water’s getting </a:t>
            </a:r>
            <a:r>
              <a:rPr b="1" lang="en" sz="2000">
                <a:solidFill>
                  <a:schemeClr val="lt1"/>
                </a:solidFill>
                <a:highlight>
                  <a:srgbClr val="FF9900"/>
                </a:highlight>
              </a:rPr>
              <a:t>warm</a:t>
            </a:r>
            <a:r>
              <a:rPr b="1" lang="en" sz="2000"/>
              <a:t> so you might as well </a:t>
            </a:r>
            <a:r>
              <a:rPr b="1" lang="en" sz="2000">
                <a:highlight>
                  <a:srgbClr val="00FF00"/>
                </a:highlight>
              </a:rPr>
              <a:t>swim</a:t>
            </a:r>
            <a:r>
              <a:rPr b="1" lang="en" sz="2000"/>
              <a:t> </a:t>
            </a:r>
            <a:endParaRPr b="1" sz="2000">
              <a:solidFill>
                <a:srgbClr val="000000"/>
              </a:solidFill>
              <a:highlight>
                <a:srgbClr val="FF99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                          C</a:t>
            </a:r>
            <a:r>
              <a:rPr b="1" lang="en" sz="2000"/>
              <a:t>	                      </a:t>
            </a:r>
            <a:r>
              <a:rPr b="1" lang="en" sz="2000">
                <a:solidFill>
                  <a:srgbClr val="9900FF"/>
                </a:solidFill>
              </a:rPr>
              <a:t>G                     </a:t>
            </a:r>
            <a:endParaRPr b="1" sz="20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My world’s on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fire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how about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yours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                    Dm                           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That’s the </a:t>
            </a:r>
            <a:r>
              <a:rPr b="1" lang="en" sz="2000">
                <a:solidFill>
                  <a:schemeClr val="lt1"/>
                </a:solidFill>
                <a:highlight>
                  <a:srgbClr val="FF9900"/>
                </a:highlight>
              </a:rPr>
              <a:t>way</a:t>
            </a:r>
            <a:r>
              <a:rPr b="1" lang="en" sz="2000"/>
              <a:t> I like it and I never get </a:t>
            </a:r>
            <a:r>
              <a:rPr b="1" lang="en" sz="2000">
                <a:highlight>
                  <a:srgbClr val="00FF00"/>
                </a:highlight>
              </a:rPr>
              <a:t>bored</a:t>
            </a:r>
            <a:r>
              <a:rPr b="1" lang="en" sz="2000"/>
              <a:t>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</a:t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11" name="Google Shape;1111;p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825" y="96667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2" name="Google Shape;1112;p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790" y="3048373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3" name="Google Shape;1113;p1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8825" y="304903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4" name="Google Shape;1114;p1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93800" y="960581"/>
            <a:ext cx="972575" cy="1725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155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All Star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120" name="Google Shape;1120;p155"/>
          <p:cNvSpPr txBox="1"/>
          <p:nvPr>
            <p:ph idx="2" type="body"/>
          </p:nvPr>
        </p:nvSpPr>
        <p:spPr>
          <a:xfrm>
            <a:off x="256750" y="815450"/>
            <a:ext cx="7389300" cy="3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 </a:t>
            </a:r>
            <a:r>
              <a:rPr b="1" lang="en" sz="2000"/>
              <a:t>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                     </a:t>
            </a:r>
            <a:endParaRPr b="1" sz="2000">
              <a:solidFill>
                <a:srgbClr val="FF99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Hey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now you’re an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All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r>
              <a:rPr b="1" lang="en" sz="2000"/>
              <a:t>Star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                 Dm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Get your </a:t>
            </a:r>
            <a:r>
              <a:rPr b="1" lang="en" sz="2000">
                <a:solidFill>
                  <a:schemeClr val="lt1"/>
                </a:solidFill>
                <a:highlight>
                  <a:srgbClr val="FF9900"/>
                </a:highlight>
              </a:rPr>
              <a:t>game</a:t>
            </a:r>
            <a:r>
              <a:rPr b="1" lang="en" sz="2000"/>
              <a:t> on, </a:t>
            </a:r>
            <a:r>
              <a:rPr b="1" lang="en" sz="2000">
                <a:highlight>
                  <a:srgbClr val="00FF00"/>
                </a:highlight>
              </a:rPr>
              <a:t>go</a:t>
            </a:r>
            <a:r>
              <a:rPr b="1" lang="en" sz="2000"/>
              <a:t> play</a:t>
            </a:r>
            <a:endParaRPr b="1" sz="2000">
              <a:solidFill>
                <a:srgbClr val="000000"/>
              </a:solidFill>
              <a:highlight>
                <a:srgbClr val="FF99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	                             </a:t>
            </a:r>
            <a:r>
              <a:rPr b="1" lang="en" sz="2000">
                <a:solidFill>
                  <a:srgbClr val="9900FF"/>
                </a:solidFill>
              </a:rPr>
              <a:t>G                     </a:t>
            </a:r>
            <a:endParaRPr b="1" sz="20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Hey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now you’re an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rock</a:t>
            </a:r>
            <a:r>
              <a:rPr b="1" lang="en" sz="2000"/>
              <a:t> star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               Dm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Get the </a:t>
            </a:r>
            <a:r>
              <a:rPr b="1" lang="en" sz="2000">
                <a:solidFill>
                  <a:schemeClr val="lt1"/>
                </a:solidFill>
                <a:highlight>
                  <a:srgbClr val="FF9900"/>
                </a:highlight>
              </a:rPr>
              <a:t>show</a:t>
            </a:r>
            <a:r>
              <a:rPr b="1" lang="en" sz="2000"/>
              <a:t> on, </a:t>
            </a:r>
            <a:r>
              <a:rPr b="1" lang="en" sz="2000">
                <a:highlight>
                  <a:srgbClr val="00FF00"/>
                </a:highlight>
              </a:rPr>
              <a:t>get</a:t>
            </a:r>
            <a:r>
              <a:rPr b="1" lang="en" sz="2000"/>
              <a:t> paid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</a:t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21" name="Google Shape;1121;p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825" y="96667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2" name="Google Shape;1122;p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790" y="3048373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3" name="Google Shape;1123;p1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8825" y="304903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4" name="Google Shape;1124;p1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93800" y="960581"/>
            <a:ext cx="972575" cy="1725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156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All Star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130" name="Google Shape;1130;p156"/>
          <p:cNvSpPr txBox="1"/>
          <p:nvPr>
            <p:ph idx="2" type="body"/>
          </p:nvPr>
        </p:nvSpPr>
        <p:spPr>
          <a:xfrm>
            <a:off x="256750" y="815450"/>
            <a:ext cx="7389300" cy="3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                </a:t>
            </a:r>
            <a:r>
              <a:rPr b="1" lang="en" sz="2000">
                <a:solidFill>
                  <a:srgbClr val="FF9900"/>
                </a:solidFill>
              </a:rPr>
              <a:t>Dm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         </a:t>
            </a:r>
            <a:endParaRPr b="1" sz="2000">
              <a:solidFill>
                <a:srgbClr val="FF99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And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all that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glitters</a:t>
            </a:r>
            <a:r>
              <a:rPr b="1" lang="en" sz="2000"/>
              <a:t> is </a:t>
            </a:r>
            <a:r>
              <a:rPr b="1" lang="en" sz="2000">
                <a:solidFill>
                  <a:schemeClr val="lt1"/>
                </a:solidFill>
                <a:highlight>
                  <a:srgbClr val="FF9900"/>
                </a:highlight>
              </a:rPr>
              <a:t>gold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r>
              <a:rPr b="1" lang="en" sz="2000">
                <a:solidFill>
                  <a:srgbClr val="FF9900"/>
                </a:solidFill>
              </a:rPr>
              <a:t>           </a:t>
            </a:r>
            <a:endParaRPr b="1" sz="2000">
              <a:solidFill>
                <a:srgbClr val="FF99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FF00"/>
                </a:solidFill>
              </a:rPr>
              <a:t>F                         </a:t>
            </a:r>
            <a:r>
              <a:rPr b="1" lang="en" sz="2000">
                <a:solidFill>
                  <a:srgbClr val="FF0000"/>
                </a:solidFill>
              </a:rPr>
              <a:t>C         </a:t>
            </a:r>
            <a:r>
              <a:rPr b="1" lang="en" sz="2000">
                <a:solidFill>
                  <a:srgbClr val="9900FF"/>
                </a:solidFill>
              </a:rPr>
              <a:t>G                </a:t>
            </a:r>
            <a:r>
              <a:rPr b="1" lang="en" sz="2000">
                <a:solidFill>
                  <a:srgbClr val="FF9900"/>
                </a:solidFill>
              </a:rPr>
              <a:t>Dm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highlight>
                  <a:srgbClr val="00FF00"/>
                </a:highlight>
              </a:rPr>
              <a:t>Only</a:t>
            </a:r>
            <a:r>
              <a:rPr b="1" lang="en" sz="2000"/>
              <a:t> shooting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stars</a:t>
            </a:r>
            <a:r>
              <a:rPr b="1" lang="en" sz="2000"/>
              <a:t>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break</a:t>
            </a:r>
            <a:r>
              <a:rPr b="1" lang="en" sz="2000"/>
              <a:t> the </a:t>
            </a:r>
            <a:r>
              <a:rPr b="1" lang="en" sz="2000">
                <a:solidFill>
                  <a:schemeClr val="lt1"/>
                </a:solidFill>
                <a:highlight>
                  <a:srgbClr val="FF9900"/>
                </a:highlight>
              </a:rPr>
              <a:t>mold</a:t>
            </a:r>
            <a:endParaRPr b="1" sz="2000">
              <a:solidFill>
                <a:srgbClr val="000000"/>
              </a:solidFill>
              <a:highlight>
                <a:srgbClr val="FF99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</a:t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31" name="Google Shape;1131;p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825" y="96667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2" name="Google Shape;1132;p1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790" y="3048373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3" name="Google Shape;1133;p1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8825" y="304903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4" name="Google Shape;1134;p1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93800" y="960581"/>
            <a:ext cx="972575" cy="1725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138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157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All Star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140" name="Google Shape;1140;p157"/>
          <p:cNvSpPr txBox="1"/>
          <p:nvPr>
            <p:ph idx="2" type="body"/>
          </p:nvPr>
        </p:nvSpPr>
        <p:spPr>
          <a:xfrm>
            <a:off x="256750" y="815450"/>
            <a:ext cx="7389300" cy="3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	                        </a:t>
            </a:r>
            <a:r>
              <a:rPr b="1" lang="en" sz="2000">
                <a:solidFill>
                  <a:srgbClr val="9900FF"/>
                </a:solidFill>
              </a:rPr>
              <a:t>G                     </a:t>
            </a:r>
            <a:endParaRPr b="1" sz="20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Somebody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once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asked</a:t>
            </a:r>
            <a:r>
              <a:rPr b="1" lang="en" sz="2000"/>
              <a:t>,</a:t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                   Dm                    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Could you </a:t>
            </a:r>
            <a:r>
              <a:rPr b="1" lang="en" sz="2000">
                <a:solidFill>
                  <a:schemeClr val="lt1"/>
                </a:solidFill>
                <a:highlight>
                  <a:srgbClr val="FF9900"/>
                </a:highlight>
              </a:rPr>
              <a:t>spare</a:t>
            </a:r>
            <a:r>
              <a:rPr b="1" lang="en" sz="2000"/>
              <a:t> some change for </a:t>
            </a:r>
            <a:r>
              <a:rPr b="1" lang="en" sz="2000">
                <a:highlight>
                  <a:srgbClr val="00FF00"/>
                </a:highlight>
              </a:rPr>
              <a:t>gas</a:t>
            </a:r>
            <a:endParaRPr b="1" sz="2000">
              <a:solidFill>
                <a:srgbClr val="000000"/>
              </a:solidFill>
              <a:highlight>
                <a:srgbClr val="FF99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	                               </a:t>
            </a:r>
            <a:r>
              <a:rPr b="1" lang="en" sz="2000">
                <a:solidFill>
                  <a:srgbClr val="9900FF"/>
                </a:solidFill>
              </a:rPr>
              <a:t>G                     </a:t>
            </a:r>
            <a:endParaRPr b="1" sz="20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I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need to get myself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away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                   Dm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From this </a:t>
            </a:r>
            <a:r>
              <a:rPr b="1" lang="en" sz="2000">
                <a:solidFill>
                  <a:schemeClr val="lt1"/>
                </a:solidFill>
                <a:highlight>
                  <a:srgbClr val="FF9900"/>
                </a:highlight>
              </a:rPr>
              <a:t>place</a:t>
            </a:r>
            <a:r>
              <a:rPr b="1" lang="en" sz="2000"/>
              <a:t>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</a:t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41" name="Google Shape;1141;p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825" y="96667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2" name="Google Shape;1142;p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790" y="3048373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3" name="Google Shape;1143;p1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8825" y="304903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4" name="Google Shape;1144;p1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93800" y="960581"/>
            <a:ext cx="972575" cy="1725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158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All Star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150" name="Google Shape;1150;p158"/>
          <p:cNvSpPr txBox="1"/>
          <p:nvPr>
            <p:ph idx="2" type="body"/>
          </p:nvPr>
        </p:nvSpPr>
        <p:spPr>
          <a:xfrm>
            <a:off x="256750" y="815450"/>
            <a:ext cx="7389300" cy="3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  </a:t>
            </a:r>
            <a:r>
              <a:rPr b="1" lang="en" sz="2000"/>
              <a:t>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                     </a:t>
            </a:r>
            <a:endParaRPr b="1" sz="2000">
              <a:solidFill>
                <a:srgbClr val="FF99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I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said yep what a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concept</a:t>
            </a:r>
            <a:r>
              <a:rPr b="1" lang="en" sz="2000"/>
              <a:t> 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             Dm                    	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 could </a:t>
            </a:r>
            <a:r>
              <a:rPr b="1" lang="en" sz="2000">
                <a:solidFill>
                  <a:schemeClr val="lt1"/>
                </a:solidFill>
                <a:highlight>
                  <a:srgbClr val="FF9900"/>
                </a:highlight>
              </a:rPr>
              <a:t>use</a:t>
            </a:r>
            <a:r>
              <a:rPr b="1" lang="en" sz="2000"/>
              <a:t> a little fuel </a:t>
            </a:r>
            <a:r>
              <a:rPr b="1" lang="en" sz="2000">
                <a:highlight>
                  <a:srgbClr val="00FF00"/>
                </a:highlight>
              </a:rPr>
              <a:t>myself</a:t>
            </a:r>
            <a:endParaRPr b="1" sz="2000">
              <a:highlight>
                <a:srgbClr val="00FF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highlight>
                <a:srgbClr val="00FF00"/>
              </a:highlight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C</a:t>
            </a:r>
            <a:r>
              <a:rPr b="1" lang="en" sz="2000"/>
              <a:t>	                   </a:t>
            </a:r>
            <a:r>
              <a:rPr b="1" lang="en" sz="2000">
                <a:solidFill>
                  <a:srgbClr val="9900FF"/>
                </a:solidFill>
              </a:rPr>
              <a:t>G          </a:t>
            </a:r>
            <a:r>
              <a:rPr b="1" lang="en" sz="2000">
                <a:solidFill>
                  <a:srgbClr val="FF9900"/>
                </a:solidFill>
              </a:rPr>
              <a:t>Dm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 sz="2000">
                <a:solidFill>
                  <a:srgbClr val="9900FF"/>
                </a:solidFill>
              </a:rPr>
              <a:t>          </a:t>
            </a:r>
            <a:endParaRPr b="1" sz="20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And we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could</a:t>
            </a:r>
            <a:r>
              <a:rPr b="1" lang="en" sz="2000"/>
              <a:t> all use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a</a:t>
            </a:r>
            <a:r>
              <a:rPr b="1" lang="en" sz="2000"/>
              <a:t> little </a:t>
            </a:r>
            <a:r>
              <a:rPr b="1" lang="en" sz="2000">
                <a:solidFill>
                  <a:schemeClr val="lt1"/>
                </a:solidFill>
                <a:highlight>
                  <a:srgbClr val="FF9900"/>
                </a:highlight>
              </a:rPr>
              <a:t>change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51" name="Google Shape;1151;p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825" y="96667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2" name="Google Shape;1152;p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790" y="3048373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3" name="Google Shape;1153;p1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8825" y="304903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4" name="Google Shape;1154;p1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93800" y="960581"/>
            <a:ext cx="972575" cy="1725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159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All Star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160" name="Google Shape;1160;p159"/>
          <p:cNvSpPr txBox="1"/>
          <p:nvPr>
            <p:ph idx="2" type="body"/>
          </p:nvPr>
        </p:nvSpPr>
        <p:spPr>
          <a:xfrm>
            <a:off x="256750" y="815450"/>
            <a:ext cx="7389300" cy="3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  						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                     </a:t>
            </a:r>
            <a:endParaRPr b="1" sz="2000">
              <a:solidFill>
                <a:srgbClr val="FF99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Well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the years start coming and they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don’t</a:t>
            </a:r>
            <a:r>
              <a:rPr b="1" lang="en" sz="2000"/>
              <a:t> stop coming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Dm                    			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FF9900"/>
                </a:highlight>
              </a:rPr>
              <a:t>Fed</a:t>
            </a:r>
            <a:r>
              <a:rPr b="1" lang="en" sz="2000"/>
              <a:t> to the rules and I </a:t>
            </a:r>
            <a:r>
              <a:rPr b="1" lang="en" sz="2000">
                <a:highlight>
                  <a:srgbClr val="00FF00"/>
                </a:highlight>
              </a:rPr>
              <a:t>hit</a:t>
            </a:r>
            <a:r>
              <a:rPr b="1" lang="en" sz="2000"/>
              <a:t> the ground running</a:t>
            </a:r>
            <a:endParaRPr b="1" sz="2000">
              <a:solidFill>
                <a:srgbClr val="000000"/>
              </a:solidFill>
              <a:highlight>
                <a:srgbClr val="FF99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	                       		       </a:t>
            </a:r>
            <a:r>
              <a:rPr b="1" lang="en" sz="2000">
                <a:solidFill>
                  <a:srgbClr val="9900FF"/>
                </a:solidFill>
              </a:rPr>
              <a:t>G                     </a:t>
            </a:r>
            <a:endParaRPr b="1" sz="20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Didn’t</a:t>
            </a:r>
            <a:r>
              <a:rPr b="1" lang="en" sz="2000"/>
              <a:t> make sense not to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live</a:t>
            </a:r>
            <a:r>
              <a:rPr b="1" lang="en" sz="2000"/>
              <a:t> for fun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          Dm                      		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Your </a:t>
            </a:r>
            <a:r>
              <a:rPr b="1" lang="en" sz="2000">
                <a:solidFill>
                  <a:schemeClr val="lt1"/>
                </a:solidFill>
                <a:highlight>
                  <a:srgbClr val="FF9900"/>
                </a:highlight>
              </a:rPr>
              <a:t>brain</a:t>
            </a:r>
            <a:r>
              <a:rPr b="1" lang="en" sz="2000"/>
              <a:t> gets smart but </a:t>
            </a:r>
            <a:r>
              <a:rPr b="1" lang="en" sz="2000">
                <a:highlight>
                  <a:srgbClr val="00FF00"/>
                </a:highlight>
              </a:rPr>
              <a:t>your</a:t>
            </a:r>
            <a:r>
              <a:rPr b="1" lang="en" sz="2000"/>
              <a:t> </a:t>
            </a:r>
            <a:r>
              <a:rPr b="1" lang="en" sz="2000">
                <a:solidFill>
                  <a:srgbClr val="000000"/>
                </a:solidFill>
              </a:rPr>
              <a:t>head gets dumb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61" name="Google Shape;1161;p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825" y="157627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2" name="Google Shape;1162;p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790" y="3353173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3" name="Google Shape;1163;p1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8825" y="335383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4" name="Google Shape;1164;p1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33800" y="1556406"/>
            <a:ext cx="972575" cy="1725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79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Wagon Wheel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77" name="Google Shape;377;p79"/>
          <p:cNvSpPr txBox="1"/>
          <p:nvPr>
            <p:ph idx="2" type="body"/>
          </p:nvPr>
        </p:nvSpPr>
        <p:spPr>
          <a:xfrm>
            <a:off x="256750" y="967850"/>
            <a:ext cx="7389300" cy="3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/>
              <a:t>    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	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     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Rock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me momma like the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wind</a:t>
            </a:r>
            <a:r>
              <a:rPr b="1" lang="en" sz="2000">
                <a:solidFill>
                  <a:srgbClr val="000000"/>
                </a:solidFill>
              </a:rPr>
              <a:t> and the rain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</a:t>
            </a:r>
            <a:r>
              <a:rPr b="1" lang="en" sz="2000">
                <a:solidFill>
                  <a:srgbClr val="0000FF"/>
                </a:solidFill>
              </a:rPr>
              <a:t>Am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            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 F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0000FF"/>
                </a:highlight>
              </a:rPr>
              <a:t>Rock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me momma like a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south</a:t>
            </a:r>
            <a:r>
              <a:rPr b="1" lang="en" sz="2000">
                <a:solidFill>
                  <a:srgbClr val="000000"/>
                </a:solidFill>
              </a:rPr>
              <a:t>-bound train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			</a:t>
            </a:r>
            <a:br>
              <a:rPr b="1" lang="en" sz="2000"/>
            </a:b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Hey,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b="1" i="0" lang="en" sz="2000" u="none" cap="none" strike="noStrike">
                <a:solidFill>
                  <a:srgbClr val="FFFFFF"/>
                </a:solidFill>
                <a:highlight>
                  <a:srgbClr val="9900FF"/>
                </a:highlight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b="1" lang="en" sz="2000">
                <a:solidFill>
                  <a:srgbClr val="000000"/>
                </a:solidFill>
              </a:rPr>
              <a:t>momma </a:t>
            </a: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rock</a:t>
            </a:r>
            <a:r>
              <a:rPr b="1" lang="en" sz="2000">
                <a:solidFill>
                  <a:srgbClr val="000000"/>
                </a:solidFill>
              </a:rPr>
              <a:t> me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78" name="Google Shape;378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6600" y="713925"/>
            <a:ext cx="1158595" cy="195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8376" y="2950292"/>
            <a:ext cx="1028001" cy="1819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1000" y="2890200"/>
            <a:ext cx="1028001" cy="181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99175" y="746850"/>
            <a:ext cx="1102849" cy="1957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160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All Star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170" name="Google Shape;1170;p160"/>
          <p:cNvSpPr txBox="1"/>
          <p:nvPr>
            <p:ph idx="2" type="body"/>
          </p:nvPr>
        </p:nvSpPr>
        <p:spPr>
          <a:xfrm>
            <a:off x="256750" y="815450"/>
            <a:ext cx="7389300" cy="3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 </a:t>
            </a:r>
            <a:r>
              <a:rPr b="1" lang="en" sz="2000"/>
              <a:t>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                     </a:t>
            </a:r>
            <a:endParaRPr b="1" sz="2000">
              <a:solidFill>
                <a:srgbClr val="FF99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So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much to do so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much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r>
              <a:rPr b="1" lang="en" sz="2000"/>
              <a:t>to see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     Dm                                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So </a:t>
            </a:r>
            <a:r>
              <a:rPr b="1" lang="en" sz="2000">
                <a:solidFill>
                  <a:schemeClr val="lt1"/>
                </a:solidFill>
                <a:highlight>
                  <a:srgbClr val="FF9900"/>
                </a:highlight>
              </a:rPr>
              <a:t>what’s</a:t>
            </a:r>
            <a:r>
              <a:rPr b="1" lang="en" sz="2000"/>
              <a:t> wrong with taking the </a:t>
            </a:r>
            <a:r>
              <a:rPr b="1" lang="en" sz="2000">
                <a:highlight>
                  <a:srgbClr val="00FF00"/>
                </a:highlight>
              </a:rPr>
              <a:t>back</a:t>
            </a:r>
            <a:r>
              <a:rPr b="1" lang="en" sz="2000"/>
              <a:t> streets</a:t>
            </a:r>
            <a:endParaRPr b="1" sz="2000">
              <a:solidFill>
                <a:srgbClr val="000000"/>
              </a:solidFill>
              <a:highlight>
                <a:srgbClr val="FF99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          C</a:t>
            </a:r>
            <a:r>
              <a:rPr b="1" lang="en" sz="2000"/>
              <a:t>	                                           </a:t>
            </a:r>
            <a:r>
              <a:rPr b="1" lang="en" sz="2000">
                <a:solidFill>
                  <a:srgbClr val="9900FF"/>
                </a:solidFill>
              </a:rPr>
              <a:t>G                     </a:t>
            </a:r>
            <a:endParaRPr b="1" sz="20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You’ll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never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know if you don’t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go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           Dm                            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You’ll </a:t>
            </a:r>
            <a:r>
              <a:rPr b="1" lang="en" sz="2000">
                <a:solidFill>
                  <a:schemeClr val="lt1"/>
                </a:solidFill>
                <a:highlight>
                  <a:srgbClr val="FF9900"/>
                </a:highlight>
              </a:rPr>
              <a:t>never</a:t>
            </a:r>
            <a:r>
              <a:rPr b="1" lang="en" sz="2000"/>
              <a:t> shine if you don’t </a:t>
            </a:r>
            <a:r>
              <a:rPr b="1" lang="en" sz="2000">
                <a:highlight>
                  <a:srgbClr val="00FF00"/>
                </a:highlight>
              </a:rPr>
              <a:t>glow</a:t>
            </a:r>
            <a:r>
              <a:rPr b="1" lang="en" sz="2000"/>
              <a:t>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</a:t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71" name="Google Shape;1171;p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825" y="96667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2" name="Google Shape;1172;p1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790" y="3048373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3" name="Google Shape;1173;p1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8825" y="304903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4" name="Google Shape;1174;p1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93800" y="960581"/>
            <a:ext cx="972575" cy="1725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161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All Star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180" name="Google Shape;1180;p161"/>
          <p:cNvSpPr txBox="1"/>
          <p:nvPr>
            <p:ph idx="2" type="body"/>
          </p:nvPr>
        </p:nvSpPr>
        <p:spPr>
          <a:xfrm>
            <a:off x="256750" y="815450"/>
            <a:ext cx="7389300" cy="3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     </a:t>
            </a:r>
            <a:r>
              <a:rPr b="1" lang="en" sz="2000"/>
              <a:t>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                     </a:t>
            </a:r>
            <a:endParaRPr b="1" sz="2000">
              <a:solidFill>
                <a:srgbClr val="FF99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Hey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now you’re an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All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r>
              <a:rPr b="1" lang="en" sz="2000"/>
              <a:t>Star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</a:rPr>
              <a:t> 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                 Dm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Get your </a:t>
            </a:r>
            <a:r>
              <a:rPr b="1" lang="en" sz="2000">
                <a:solidFill>
                  <a:schemeClr val="lt1"/>
                </a:solidFill>
                <a:highlight>
                  <a:srgbClr val="FF9900"/>
                </a:highlight>
              </a:rPr>
              <a:t>game</a:t>
            </a:r>
            <a:r>
              <a:rPr b="1" lang="en" sz="2000"/>
              <a:t> on, </a:t>
            </a:r>
            <a:r>
              <a:rPr b="1" lang="en" sz="2000">
                <a:highlight>
                  <a:srgbClr val="00FF00"/>
                </a:highlight>
              </a:rPr>
              <a:t>go</a:t>
            </a:r>
            <a:r>
              <a:rPr b="1" lang="en" sz="2000"/>
              <a:t> play</a:t>
            </a:r>
            <a:endParaRPr b="1" sz="2000">
              <a:solidFill>
                <a:srgbClr val="000000"/>
              </a:solidFill>
              <a:highlight>
                <a:srgbClr val="FF99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/>
              <a:t>	                             </a:t>
            </a:r>
            <a:r>
              <a:rPr b="1" lang="en" sz="2000">
                <a:solidFill>
                  <a:srgbClr val="9900FF"/>
                </a:solidFill>
              </a:rPr>
              <a:t>G                     </a:t>
            </a:r>
            <a:endParaRPr b="1" sz="20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Hey</a:t>
            </a:r>
            <a:r>
              <a:rPr b="1" lang="en" sz="2000">
                <a:solidFill>
                  <a:schemeClr val="lt1"/>
                </a:solidFill>
              </a:rPr>
              <a:t> </a:t>
            </a:r>
            <a:r>
              <a:rPr b="1" lang="en" sz="2000"/>
              <a:t>now you’re an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rock</a:t>
            </a:r>
            <a:r>
              <a:rPr b="1" lang="en" sz="2000"/>
              <a:t> star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9900"/>
                </a:solidFill>
              </a:rPr>
              <a:t>               Dm      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Get the </a:t>
            </a:r>
            <a:r>
              <a:rPr b="1" lang="en" sz="2000">
                <a:solidFill>
                  <a:schemeClr val="lt1"/>
                </a:solidFill>
                <a:highlight>
                  <a:srgbClr val="FF9900"/>
                </a:highlight>
              </a:rPr>
              <a:t>show</a:t>
            </a:r>
            <a:r>
              <a:rPr b="1" lang="en" sz="2000"/>
              <a:t> on, </a:t>
            </a:r>
            <a:r>
              <a:rPr b="1" lang="en" sz="2000">
                <a:highlight>
                  <a:srgbClr val="00FF00"/>
                </a:highlight>
              </a:rPr>
              <a:t>get</a:t>
            </a:r>
            <a:r>
              <a:rPr b="1" lang="en" sz="2000"/>
              <a:t> paid 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</a:t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81" name="Google Shape;1181;p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825" y="96667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2" name="Google Shape;1182;p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790" y="3048373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3" name="Google Shape;1183;p1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8825" y="304903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4" name="Google Shape;1184;p1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93800" y="960581"/>
            <a:ext cx="972575" cy="1725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162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All Star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190" name="Google Shape;1190;p162"/>
          <p:cNvSpPr txBox="1"/>
          <p:nvPr>
            <p:ph idx="2" type="body"/>
          </p:nvPr>
        </p:nvSpPr>
        <p:spPr>
          <a:xfrm>
            <a:off x="256750" y="815450"/>
            <a:ext cx="7389300" cy="3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       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G                </a:t>
            </a:r>
            <a:r>
              <a:rPr b="1" lang="en" sz="2000">
                <a:solidFill>
                  <a:srgbClr val="FF9900"/>
                </a:solidFill>
              </a:rPr>
              <a:t>Dm</a:t>
            </a:r>
            <a:r>
              <a:rPr b="1" i="0" lang="en" sz="2000" u="none" cap="none" strike="noStrike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         </a:t>
            </a:r>
            <a:endParaRPr b="1" sz="2000">
              <a:solidFill>
                <a:srgbClr val="FF99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And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all that </a:t>
            </a:r>
            <a:r>
              <a:rPr b="1" lang="en" sz="2000">
                <a:solidFill>
                  <a:srgbClr val="FFFFFF"/>
                </a:solidFill>
                <a:highlight>
                  <a:srgbClr val="9900FF"/>
                </a:highlight>
              </a:rPr>
              <a:t>glitters</a:t>
            </a:r>
            <a:r>
              <a:rPr b="1" lang="en" sz="2000"/>
              <a:t> is </a:t>
            </a:r>
            <a:r>
              <a:rPr b="1" lang="en" sz="2000">
                <a:solidFill>
                  <a:schemeClr val="lt1"/>
                </a:solidFill>
                <a:highlight>
                  <a:srgbClr val="FF9900"/>
                </a:highlight>
              </a:rPr>
              <a:t>gold</a:t>
            </a:r>
            <a:r>
              <a:rPr b="1" lang="en" sz="2000">
                <a:solidFill>
                  <a:srgbClr val="000000"/>
                </a:solidFill>
              </a:rPr>
              <a:t> </a:t>
            </a:r>
            <a:r>
              <a:rPr b="1" lang="en" sz="2000">
                <a:solidFill>
                  <a:srgbClr val="FF9900"/>
                </a:solidFill>
              </a:rPr>
              <a:t>           </a:t>
            </a:r>
            <a:endParaRPr b="1" sz="2000">
              <a:solidFill>
                <a:srgbClr val="FF99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FF00"/>
                </a:solidFill>
              </a:rPr>
              <a:t>F                         </a:t>
            </a:r>
            <a:r>
              <a:rPr b="1" lang="en" sz="2000">
                <a:solidFill>
                  <a:srgbClr val="FF0000"/>
                </a:solidFill>
              </a:rPr>
              <a:t>C         </a:t>
            </a:r>
            <a:r>
              <a:rPr b="1" lang="en" sz="2000">
                <a:solidFill>
                  <a:srgbClr val="9900FF"/>
                </a:solidFill>
              </a:rPr>
              <a:t>G                </a:t>
            </a:r>
            <a:r>
              <a:rPr b="1" lang="en" sz="2000">
                <a:solidFill>
                  <a:srgbClr val="FF9900"/>
                </a:solidFill>
              </a:rPr>
              <a:t>Dm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highlight>
                  <a:srgbClr val="00FF00"/>
                </a:highlight>
              </a:rPr>
              <a:t>Only</a:t>
            </a:r>
            <a:r>
              <a:rPr b="1" lang="en" sz="2000"/>
              <a:t> shooting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stars</a:t>
            </a:r>
            <a:r>
              <a:rPr b="1" lang="en" sz="2000"/>
              <a:t>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break</a:t>
            </a:r>
            <a:r>
              <a:rPr b="1" lang="en" sz="2000"/>
              <a:t> the </a:t>
            </a:r>
            <a:r>
              <a:rPr b="1" lang="en" sz="2000">
                <a:solidFill>
                  <a:schemeClr val="lt1"/>
                </a:solidFill>
                <a:highlight>
                  <a:srgbClr val="FF9900"/>
                </a:highlight>
              </a:rPr>
              <a:t>mold</a:t>
            </a:r>
            <a:endParaRPr b="1" sz="2000">
              <a:solidFill>
                <a:srgbClr val="000000"/>
              </a:solidFill>
              <a:highlight>
                <a:srgbClr val="FF99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</a:t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91" name="Google Shape;1191;p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825" y="96667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2" name="Google Shape;1192;p1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790" y="3048373"/>
            <a:ext cx="972575" cy="17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3" name="Google Shape;1193;p1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8825" y="3049035"/>
            <a:ext cx="972575" cy="17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4" name="Google Shape;1194;p1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93800" y="960581"/>
            <a:ext cx="972575" cy="1725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5" name="Google Shape;1195;p1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33750" y="2068375"/>
            <a:ext cx="831300" cy="83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163"/>
          <p:cNvSpPr txBox="1"/>
          <p:nvPr>
            <p:ph type="title"/>
          </p:nvPr>
        </p:nvSpPr>
        <p:spPr>
          <a:xfrm>
            <a:off x="311700" y="841125"/>
            <a:ext cx="8520600" cy="15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 u="sng">
                <a:solidFill>
                  <a:srgbClr val="000000"/>
                </a:solidFill>
                <a:highlight>
                  <a:srgbClr val="FFFFFF"/>
                </a:highlight>
              </a:rPr>
              <a:t>Life is A Highway</a:t>
            </a:r>
            <a:endParaRPr b="1" sz="7200" u="sng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4953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Char char="-"/>
            </a:pPr>
            <a:r>
              <a:rPr lang="en">
                <a:solidFill>
                  <a:srgbClr val="000000"/>
                </a:solidFill>
              </a:rPr>
              <a:t>Tom Cochrane / Rascal Flatts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201" name="Google Shape;1201;p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8376" y="2655237"/>
            <a:ext cx="1302950" cy="230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Google Shape;1202;p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7" y="2654330"/>
            <a:ext cx="1302950" cy="2305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3" name="Google Shape;1203;p1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2431" y="2613275"/>
            <a:ext cx="1352224" cy="238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4" name="Google Shape;1204;p1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29350" y="2655200"/>
            <a:ext cx="1302950" cy="2304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5" name="Google Shape;1205;p16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37299" y="2651112"/>
            <a:ext cx="1302951" cy="2312191"/>
          </a:xfrm>
          <a:prstGeom prst="rect">
            <a:avLst/>
          </a:prstGeom>
          <a:noFill/>
          <a:ln>
            <a:noFill/>
          </a:ln>
        </p:spPr>
      </p:pic>
      <p:sp>
        <p:nvSpPr>
          <p:cNvPr id="1206" name="Google Shape;1206;p163"/>
          <p:cNvSpPr/>
          <p:nvPr/>
        </p:nvSpPr>
        <p:spPr>
          <a:xfrm>
            <a:off x="5626225" y="2562800"/>
            <a:ext cx="1544400" cy="2488800"/>
          </a:xfrm>
          <a:prstGeom prst="rect">
            <a:avLst/>
          </a:prstGeom>
          <a:noFill/>
          <a:ln cap="flat" cmpd="sng" w="7620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164"/>
          <p:cNvSpPr txBox="1"/>
          <p:nvPr>
            <p:ph type="title"/>
          </p:nvPr>
        </p:nvSpPr>
        <p:spPr>
          <a:xfrm>
            <a:off x="311700" y="6790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Life is A Highway</a:t>
            </a:r>
            <a:endParaRPr b="1">
              <a:highlight>
                <a:srgbClr val="FFFFFF"/>
              </a:highlight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/>
              <a:t>intro</a:t>
            </a:r>
            <a:r>
              <a:rPr b="1" i="0" lang="en" sz="4200" u="none" cap="none" strike="noStrike">
                <a:solidFill>
                  <a:schemeClr val="dk1"/>
                </a:solidFill>
              </a:rPr>
              <a:t> </a:t>
            </a:r>
            <a:endParaRPr b="1" i="0" sz="4200" u="none" cap="none" strike="noStrike">
              <a:solidFill>
                <a:schemeClr val="dk1"/>
              </a:solidFill>
            </a:endParaRPr>
          </a:p>
        </p:txBody>
      </p:sp>
      <p:pic>
        <p:nvPicPr>
          <p:cNvPr id="1212" name="Google Shape;1212;p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3776" y="1817037"/>
            <a:ext cx="1302950" cy="230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3" name="Google Shape;1213;p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0897" y="1816130"/>
            <a:ext cx="1302950" cy="2305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4" name="Google Shape;1214;p1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6499" y="1812912"/>
            <a:ext cx="1302951" cy="2312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5" name="Google Shape;1215;p1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57474" y="1779587"/>
            <a:ext cx="1302951" cy="2312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219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165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Life is A Highway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221" name="Google Shape;1221;p165"/>
          <p:cNvSpPr txBox="1"/>
          <p:nvPr>
            <p:ph idx="2" type="body"/>
          </p:nvPr>
        </p:nvSpPr>
        <p:spPr>
          <a:xfrm>
            <a:off x="256750" y="967850"/>
            <a:ext cx="7389300" cy="3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/>
              <a:t>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/>
              <a:t>  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highlight>
                  <a:srgbClr val="00FF00"/>
                </a:highlight>
              </a:rPr>
              <a:t>Life’s</a:t>
            </a:r>
            <a:r>
              <a:rPr b="1" lang="en" sz="2000"/>
              <a:t> like a road that you travel on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  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endParaRPr b="1" sz="200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When there’s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one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day here and the next day gone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</a:t>
            </a:r>
            <a:r>
              <a:rPr b="1" lang="en" sz="2000">
                <a:solidFill>
                  <a:srgbClr val="0000FF"/>
                </a:solidFill>
              </a:rPr>
              <a:t>      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>
              <a:solidFill>
                <a:srgbClr val="00FF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Some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times</a:t>
            </a: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/>
              <a:t>you bend and sometimes you stand,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Sometimes you turn your back to the wind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22" name="Google Shape;1222;p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1700" y="747205"/>
            <a:ext cx="1102851" cy="1950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3" name="Google Shape;1223;p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4750" y="746368"/>
            <a:ext cx="1102851" cy="1951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4" name="Google Shape;1224;p1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3550" y="2761700"/>
            <a:ext cx="1102849" cy="1957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166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Life is A Highway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230" name="Google Shape;1230;p166"/>
          <p:cNvSpPr txBox="1"/>
          <p:nvPr>
            <p:ph idx="2" type="body"/>
          </p:nvPr>
        </p:nvSpPr>
        <p:spPr>
          <a:xfrm>
            <a:off x="256750" y="967850"/>
            <a:ext cx="7389300" cy="3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/>
              <a:t> 		      </a:t>
            </a: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/>
              <a:t>  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There’s a </a:t>
            </a:r>
            <a:r>
              <a:rPr b="1" lang="en" sz="2000">
                <a:highlight>
                  <a:srgbClr val="00FF00"/>
                </a:highlight>
              </a:rPr>
              <a:t>world</a:t>
            </a:r>
            <a:r>
              <a:rPr b="1" lang="en" sz="2000"/>
              <a:t> outside every darkened door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 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endParaRPr b="1" sz="200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Where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blues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won’t haunt you anymore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</a:t>
            </a:r>
            <a:r>
              <a:rPr b="1" lang="en" sz="2000">
                <a:solidFill>
                  <a:srgbClr val="0000FF"/>
                </a:solidFill>
              </a:rPr>
              <a:t>        </a:t>
            </a:r>
            <a:r>
              <a:rPr b="1" i="0" lang="en" sz="2000" u="none" cap="none" strike="noStrike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FF00"/>
                </a:solidFill>
              </a:rPr>
              <a:t>       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Where the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brave</a:t>
            </a:r>
            <a:r>
              <a:rPr b="1" lang="en" sz="2000"/>
              <a:t> are free and lovers soar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Come ride with me to the distant shore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31" name="Google Shape;1231;p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1700" y="747205"/>
            <a:ext cx="1102851" cy="1950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2" name="Google Shape;1232;p1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4750" y="746368"/>
            <a:ext cx="1102851" cy="1951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3" name="Google Shape;1233;p1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3550" y="2761700"/>
            <a:ext cx="1102849" cy="1957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167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Life is A Highway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239" name="Google Shape;1239;p167"/>
          <p:cNvSpPr txBox="1"/>
          <p:nvPr>
            <p:ph idx="2" type="body"/>
          </p:nvPr>
        </p:nvSpPr>
        <p:spPr>
          <a:xfrm>
            <a:off x="256750" y="967850"/>
            <a:ext cx="7389300" cy="3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Am</a:t>
            </a:r>
            <a:endParaRPr b="1" sz="20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We</a:t>
            </a:r>
            <a:r>
              <a:rPr b="1" lang="en" sz="2000">
                <a:solidFill>
                  <a:srgbClr val="000000"/>
                </a:solidFill>
              </a:rPr>
              <a:t> won’t hesitate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Break</a:t>
            </a:r>
            <a:r>
              <a:rPr b="1" lang="en" sz="2000">
                <a:solidFill>
                  <a:srgbClr val="000000"/>
                </a:solidFill>
              </a:rPr>
              <a:t> down the garden's gate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FF00"/>
                </a:solidFill>
              </a:rPr>
              <a:t>F							   </a:t>
            </a:r>
            <a:r>
              <a:rPr b="1" lang="en" sz="2000">
                <a:solidFill>
                  <a:srgbClr val="FF9900"/>
                </a:solidFill>
              </a:rPr>
              <a:t>Dm</a:t>
            </a:r>
            <a:endParaRPr b="1" sz="20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00"/>
                </a:solidFill>
                <a:highlight>
                  <a:srgbClr val="00FF00"/>
                </a:highlight>
              </a:rPr>
              <a:t>There’s</a:t>
            </a:r>
            <a:r>
              <a:rPr b="1" lang="en" sz="2000">
                <a:solidFill>
                  <a:srgbClr val="000000"/>
                </a:solidFill>
              </a:rPr>
              <a:t> not much time left </a:t>
            </a:r>
            <a:r>
              <a:rPr b="1" lang="en" sz="2000">
                <a:solidFill>
                  <a:schemeClr val="lt1"/>
                </a:solidFill>
                <a:highlight>
                  <a:srgbClr val="FF9900"/>
                </a:highlight>
              </a:rPr>
              <a:t>today</a:t>
            </a:r>
            <a:endParaRPr b="1" sz="2000">
              <a:solidFill>
                <a:schemeClr val="lt1"/>
              </a:solidFill>
              <a:highlight>
                <a:srgbClr val="FF99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40" name="Google Shape;1240;p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4726" y="2848625"/>
            <a:ext cx="1102851" cy="1951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1" name="Google Shape;1241;p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4726" y="628276"/>
            <a:ext cx="1102850" cy="1947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2" name="Google Shape;1242;p1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64025" y="2865976"/>
            <a:ext cx="1102851" cy="1950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3" name="Google Shape;1243;p1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11550" y="607000"/>
            <a:ext cx="1102849" cy="1957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247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168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Life is A Highway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249" name="Google Shape;1249;p168"/>
          <p:cNvSpPr txBox="1"/>
          <p:nvPr>
            <p:ph idx="2" type="body"/>
          </p:nvPr>
        </p:nvSpPr>
        <p:spPr>
          <a:xfrm>
            <a:off x="256750" y="815450"/>
            <a:ext cx="7389300" cy="3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Am         </a:t>
            </a:r>
            <a:r>
              <a:rPr b="1" lang="en" sz="2000">
                <a:solidFill>
                  <a:srgbClr val="00FF00"/>
                </a:solidFill>
              </a:rPr>
              <a:t>F							     </a:t>
            </a:r>
            <a:endParaRPr b="1" sz="20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Life</a:t>
            </a:r>
            <a:r>
              <a:rPr b="1" lang="en" sz="2000">
                <a:solidFill>
                  <a:srgbClr val="000000"/>
                </a:solidFill>
              </a:rPr>
              <a:t> is a</a:t>
            </a:r>
            <a:r>
              <a:rPr b="1" lang="en" sz="2000"/>
              <a:t> </a:t>
            </a:r>
            <a:r>
              <a:rPr b="1" lang="en" sz="2000">
                <a:highlight>
                  <a:srgbClr val="00FF00"/>
                </a:highlight>
              </a:rPr>
              <a:t>high</a:t>
            </a:r>
            <a:r>
              <a:rPr b="1" lang="en" sz="2000"/>
              <a:t>way,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0000"/>
                </a:solidFill>
              </a:rPr>
              <a:t>      C</a:t>
            </a:r>
            <a:r>
              <a:rPr b="1" lang="en" sz="2000">
                <a:solidFill>
                  <a:srgbClr val="00FF00"/>
                </a:solidFill>
              </a:rPr>
              <a:t>	  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 wanna ride it all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night</a:t>
            </a:r>
            <a:r>
              <a:rPr b="1" lang="en" sz="2000"/>
              <a:t>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long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chemeClr val="lt1"/>
              </a:solidFill>
              <a:highlight>
                <a:srgbClr val="FF99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00FF"/>
                </a:solidFill>
              </a:rPr>
              <a:t>Am                     </a:t>
            </a:r>
            <a:r>
              <a:rPr b="1" lang="en" sz="2000">
                <a:solidFill>
                  <a:srgbClr val="00FF00"/>
                </a:solidFill>
              </a:rPr>
              <a:t>F							   </a:t>
            </a:r>
            <a:endParaRPr b="1" sz="20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chemeClr val="lt1"/>
                </a:solidFill>
                <a:highlight>
                  <a:srgbClr val="0000FF"/>
                </a:highlight>
              </a:rPr>
              <a:t>If</a:t>
            </a:r>
            <a:r>
              <a:rPr b="1" lang="en" sz="2000"/>
              <a:t> you’re going </a:t>
            </a:r>
            <a:r>
              <a:rPr b="1" lang="en" sz="2000">
                <a:highlight>
                  <a:srgbClr val="00FF00"/>
                </a:highlight>
              </a:rPr>
              <a:t>my</a:t>
            </a:r>
            <a:r>
              <a:rPr b="1" lang="en" sz="2000"/>
              <a:t> way,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FF00"/>
                </a:solidFill>
              </a:rPr>
              <a:t>  					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r>
              <a:rPr b="1" lang="en" sz="2000">
                <a:solidFill>
                  <a:srgbClr val="00FF00"/>
                </a:solidFill>
              </a:rPr>
              <a:t>	      </a:t>
            </a:r>
            <a:r>
              <a:rPr b="1" lang="en" sz="2000">
                <a:solidFill>
                  <a:srgbClr val="9900FF"/>
                </a:solidFill>
              </a:rPr>
              <a:t>G		G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 wanna drive it all </a:t>
            </a:r>
            <a:r>
              <a:rPr b="1" lang="en" sz="2000">
                <a:solidFill>
                  <a:schemeClr val="lt1"/>
                </a:solidFill>
                <a:highlight>
                  <a:srgbClr val="FF0000"/>
                </a:highlight>
              </a:rPr>
              <a:t>night</a:t>
            </a:r>
            <a:r>
              <a:rPr b="1" lang="en" sz="2000"/>
              <a:t>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long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50" name="Google Shape;1250;p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4726" y="2848625"/>
            <a:ext cx="1102851" cy="1951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1" name="Google Shape;1251;p1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4726" y="628276"/>
            <a:ext cx="1102850" cy="1947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2" name="Google Shape;1252;p1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11550" y="607000"/>
            <a:ext cx="1102849" cy="1957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3" name="Google Shape;1253;p1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11550" y="2848555"/>
            <a:ext cx="1102851" cy="1950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169"/>
          <p:cNvSpPr txBox="1"/>
          <p:nvPr>
            <p:ph type="title"/>
          </p:nvPr>
        </p:nvSpPr>
        <p:spPr>
          <a:xfrm>
            <a:off x="311700" y="694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</a:pPr>
            <a:r>
              <a:rPr b="1" lang="en">
                <a:highlight>
                  <a:srgbClr val="FFFFFF"/>
                </a:highlight>
              </a:rPr>
              <a:t>Life is A Highway</a:t>
            </a:r>
            <a:r>
              <a:rPr b="1" i="0" lang="en" sz="4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b="1" i="0" sz="42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259" name="Google Shape;1259;p169"/>
          <p:cNvSpPr txBox="1"/>
          <p:nvPr>
            <p:ph idx="2" type="body"/>
          </p:nvPr>
        </p:nvSpPr>
        <p:spPr>
          <a:xfrm>
            <a:off x="256750" y="967850"/>
            <a:ext cx="7389300" cy="3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00FF00"/>
                </a:solidFill>
              </a:rPr>
              <a:t>F</a:t>
            </a:r>
            <a:r>
              <a:rPr b="1" lang="en"/>
              <a:t>   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highlight>
                  <a:srgbClr val="00FF00"/>
                </a:highlight>
              </a:rPr>
              <a:t>Through</a:t>
            </a:r>
            <a:r>
              <a:rPr b="1" lang="en" sz="2000"/>
              <a:t> all these cities and all these towns 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>
                <a:solidFill>
                  <a:srgbClr val="FFFFFF"/>
                </a:solidFill>
              </a:rPr>
              <a:t>      </a:t>
            </a:r>
            <a:r>
              <a:rPr b="1" lang="en" sz="2000">
                <a:solidFill>
                  <a:srgbClr val="FF0000"/>
                </a:solidFill>
              </a:rPr>
              <a:t>C</a:t>
            </a:r>
            <a:endParaRPr b="1" sz="200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It’s </a:t>
            </a:r>
            <a:r>
              <a:rPr b="1" lang="en" sz="2000">
                <a:solidFill>
                  <a:srgbClr val="FFFFFF"/>
                </a:solidFill>
                <a:highlight>
                  <a:srgbClr val="FF0000"/>
                </a:highlight>
              </a:rPr>
              <a:t>in</a:t>
            </a:r>
            <a:r>
              <a:rPr b="1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2000">
                <a:solidFill>
                  <a:srgbClr val="000000"/>
                </a:solidFill>
              </a:rPr>
              <a:t>my blood and it’s all around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 </a:t>
            </a:r>
            <a:r>
              <a:rPr b="1" lang="en" sz="2000">
                <a:solidFill>
                  <a:srgbClr val="00FF00"/>
                </a:solidFill>
              </a:rPr>
              <a:t> </a:t>
            </a:r>
            <a:r>
              <a:rPr b="1" lang="en" sz="2000">
                <a:solidFill>
                  <a:srgbClr val="9900FF"/>
                </a:solidFill>
              </a:rPr>
              <a:t>G</a:t>
            </a:r>
            <a:endParaRPr b="1" sz="2000">
              <a:solidFill>
                <a:srgbClr val="9900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I </a:t>
            </a:r>
            <a:r>
              <a:rPr b="1" lang="en" sz="2000">
                <a:solidFill>
                  <a:schemeClr val="lt1"/>
                </a:solidFill>
                <a:highlight>
                  <a:srgbClr val="9900FF"/>
                </a:highlight>
              </a:rPr>
              <a:t>love</a:t>
            </a:r>
            <a:r>
              <a:rPr b="1" lang="en" sz="2000"/>
              <a:t> you now like I loved you then</a:t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This is the road and these are the hands</a:t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lang="en" sz="2000"/>
              <a:t> </a:t>
            </a:r>
            <a:endParaRPr b="1" sz="20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endParaRPr b="1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60" name="Google Shape;1260;p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1700" y="747205"/>
            <a:ext cx="1102851" cy="1950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1" name="Google Shape;1261;p1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4750" y="746368"/>
            <a:ext cx="1102851" cy="1951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2" name="Google Shape;1262;p1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3550" y="2761700"/>
            <a:ext cx="1102849" cy="1957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